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2"/>
    <p:sldMasterId id="2147483650" r:id="rId3"/>
  </p:sldMasterIdLst>
  <p:notesMasterIdLst>
    <p:notesMasterId r:id="rId7"/>
  </p:notesMasterIdLst>
  <p:sldIdLst>
    <p:sldId id="256" r:id="rId4"/>
    <p:sldId id="262" r:id="rId5"/>
    <p:sldId id="263" r:id="rId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/>
      <a:tcStyle>
        <a:tcBdr/>
        <a:fill>
          <a:solidFill>
            <a:srgbClr val="FCE9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28" d="100"/>
          <a:sy n="28" d="100"/>
        </p:scale>
        <p:origin x="90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23385840" y="12931164"/>
            <a:ext cx="615554" cy="59503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fld id="{86CB4B4D-7CA3-9044-876B-883B54F8677D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2" name="Tekst tytułowy">
            <a:extLst>
              <a:ext uri="{FF2B5EF4-FFF2-40B4-BE49-F238E27FC236}">
                <a16:creationId xmlns:a16="http://schemas.microsoft.com/office/drawing/2014/main" id="{60850186-3718-E617-090C-9DA73E5AA99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28800" y="1937470"/>
            <a:ext cx="20726400" cy="52634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Tekst tytułowy</a:t>
            </a:r>
          </a:p>
        </p:txBody>
      </p:sp>
      <p:sp>
        <p:nvSpPr>
          <p:cNvPr id="4" name="Treść - poziom 1…">
            <a:extLst>
              <a:ext uri="{FF2B5EF4-FFF2-40B4-BE49-F238E27FC236}">
                <a16:creationId xmlns:a16="http://schemas.microsoft.com/office/drawing/2014/main" id="{FCDD045C-6439-F47C-E9E1-BC376E9B5F7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657600" y="7772400"/>
            <a:ext cx="17068800" cy="2022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1</a:t>
            </a:r>
          </a:p>
          <a:p>
            <a:pPr lvl="1"/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2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23385840" y="12931164"/>
            <a:ext cx="615554" cy="59503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fld id="{86CB4B4D-7CA3-9044-876B-883B54F8677D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2" name="Treść - poziom 1…">
            <a:extLst>
              <a:ext uri="{FF2B5EF4-FFF2-40B4-BE49-F238E27FC236}">
                <a16:creationId xmlns:a16="http://schemas.microsoft.com/office/drawing/2014/main" id="{60F1FDBB-BBBF-13E9-B85B-9FE648010DD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657600" y="7772400"/>
            <a:ext cx="17068800" cy="2022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1</a:t>
            </a:r>
          </a:p>
          <a:p>
            <a:pPr lvl="1"/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2</a:t>
            </a:r>
          </a:p>
        </p:txBody>
      </p:sp>
      <p:sp>
        <p:nvSpPr>
          <p:cNvPr id="4" name="Tekst tytułowy">
            <a:extLst>
              <a:ext uri="{FF2B5EF4-FFF2-40B4-BE49-F238E27FC236}">
                <a16:creationId xmlns:a16="http://schemas.microsoft.com/office/drawing/2014/main" id="{DE0E4ECD-3256-1C20-EFF3-61045A445C4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28800" y="1937470"/>
            <a:ext cx="20726400" cy="52634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Tekst tytułowy</a:t>
            </a:r>
          </a:p>
        </p:txBody>
      </p:sp>
    </p:spTree>
    <p:extLst>
      <p:ext uri="{BB962C8B-B14F-4D97-AF65-F5344CB8AC3E}">
        <p14:creationId xmlns:p14="http://schemas.microsoft.com/office/powerpoint/2010/main" val="38213403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..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23366257" y="12904479"/>
            <a:ext cx="615554" cy="59503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fld id="{86CB4B4D-7CA3-9044-876B-883B54F8677D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3" name="Linia">
            <a:extLst>
              <a:ext uri="{FF2B5EF4-FFF2-40B4-BE49-F238E27FC236}">
                <a16:creationId xmlns:a16="http://schemas.microsoft.com/office/drawing/2014/main" id="{6F952688-05F9-6B5D-5E74-D374B7DDD3DB}"/>
              </a:ext>
            </a:extLst>
          </p:cNvPr>
          <p:cNvSpPr/>
          <p:nvPr userDrawn="1"/>
        </p:nvSpPr>
        <p:spPr>
          <a:xfrm>
            <a:off x="1911742" y="12931164"/>
            <a:ext cx="21048011" cy="0"/>
          </a:xfrm>
          <a:prstGeom prst="line">
            <a:avLst/>
          </a:prstGeom>
          <a:ln w="12700">
            <a:solidFill>
              <a:srgbClr val="535353"/>
            </a:solidFill>
            <a:prstDash val="sysDot"/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4E9BB40-F40F-FF6D-3AE6-DE8C3823E2C1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02189" y="472171"/>
            <a:ext cx="13016373" cy="1166833"/>
          </a:xfrm>
        </p:spPr>
        <p:txBody>
          <a:bodyPr>
            <a:noAutofit/>
          </a:bodyPr>
          <a:lstStyle>
            <a:lvl1pPr>
              <a:defRPr sz="3200">
                <a:latin typeface="Microsoft PhagsPa" panose="020B0502040204020203" pitchFamily="34" charset="0"/>
              </a:defRPr>
            </a:lvl1pPr>
          </a:lstStyle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pl-PL" sz="5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 </a:t>
            </a:r>
            <a:r>
              <a:rPr kumimoji="0" lang="en-US" sz="5400" b="0" i="0" u="none" strike="noStrike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Place for the authors’ </a:t>
            </a:r>
            <a:r>
              <a:rPr lang="en-US" sz="5400" b="0" noProof="0" dirty="0">
                <a:latin typeface="Myriad Pro"/>
              </a:rPr>
              <a:t>a</a:t>
            </a:r>
            <a:r>
              <a:rPr kumimoji="0" lang="en-US" sz="5400" b="0" i="0" u="none" strike="noStrike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ffiliation and logo</a:t>
            </a:r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410FC95E-4F39-5B8D-D0F5-E086FB83ED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1638" y="1787525"/>
            <a:ext cx="23580725" cy="466566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37450303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4.png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itechnika Opolska | Opole University of Technology | www.po.opole.pl…"/>
          <p:cNvSpPr txBox="1"/>
          <p:nvPr/>
        </p:nvSpPr>
        <p:spPr>
          <a:xfrm>
            <a:off x="3121402" y="12968467"/>
            <a:ext cx="18782386" cy="5549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457200">
              <a:lnSpc>
                <a:spcPct val="120000"/>
              </a:lnSpc>
              <a:defRPr sz="2700" b="1" spc="67">
                <a:solidFill>
                  <a:srgbClr val="535353"/>
                </a:solidFill>
                <a:latin typeface="Myriad Pro"/>
                <a:ea typeface="Myriad Pro"/>
                <a:cs typeface="Myriad Pro"/>
                <a:sym typeface="Myriad Pro"/>
              </a:defRPr>
            </a:pPr>
            <a:r>
              <a:rPr lang="en-US" dirty="0"/>
              <a:t>ENVIRONMENTAL CHALLENGES IN CIVIL ENGINEERING</a:t>
            </a:r>
            <a:r>
              <a:rPr lang="pl-PL" dirty="0"/>
              <a:t> </a:t>
            </a:r>
            <a:r>
              <a:rPr dirty="0"/>
              <a:t>| </a:t>
            </a:r>
            <a:r>
              <a:rPr lang="pl-PL" dirty="0"/>
              <a:t>ecce.po.edu.pl | </a:t>
            </a:r>
            <a:r>
              <a:rPr lang="nb-NO" dirty="0"/>
              <a:t>Opole, Poland</a:t>
            </a:r>
            <a:r>
              <a:rPr lang="pl-PL" dirty="0"/>
              <a:t> |</a:t>
            </a:r>
            <a:r>
              <a:rPr lang="nb-NO" dirty="0"/>
              <a:t> April </a:t>
            </a:r>
            <a:r>
              <a:rPr lang="pl-PL" dirty="0"/>
              <a:t>20-22, </a:t>
            </a:r>
            <a:r>
              <a:rPr lang="nb-NO" dirty="0"/>
              <a:t>202</a:t>
            </a:r>
            <a:r>
              <a:rPr lang="pl-PL" dirty="0"/>
              <a:t>6</a:t>
            </a:r>
            <a:endParaRPr dirty="0"/>
          </a:p>
        </p:txBody>
      </p:sp>
      <p:sp>
        <p:nvSpPr>
          <p:cNvPr id="4" name="Linia"/>
          <p:cNvSpPr/>
          <p:nvPr/>
        </p:nvSpPr>
        <p:spPr>
          <a:xfrm>
            <a:off x="1911742" y="12931164"/>
            <a:ext cx="21048011" cy="0"/>
          </a:xfrm>
          <a:prstGeom prst="line">
            <a:avLst/>
          </a:prstGeom>
          <a:ln w="12700">
            <a:solidFill>
              <a:srgbClr val="535353"/>
            </a:solidFill>
            <a:prstDash val="sysDot"/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6" name="Tekst tytułowy"/>
          <p:cNvSpPr txBox="1">
            <a:spLocks noGrp="1"/>
          </p:cNvSpPr>
          <p:nvPr>
            <p:ph type="title"/>
          </p:nvPr>
        </p:nvSpPr>
        <p:spPr>
          <a:xfrm>
            <a:off x="1828800" y="1937470"/>
            <a:ext cx="20726400" cy="52634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Tekst tytułowy</a:t>
            </a:r>
          </a:p>
        </p:txBody>
      </p:sp>
      <p:sp>
        <p:nvSpPr>
          <p:cNvPr id="7" name="Treść - poziom 1…"/>
          <p:cNvSpPr txBox="1">
            <a:spLocks noGrp="1"/>
          </p:cNvSpPr>
          <p:nvPr>
            <p:ph type="body" idx="1"/>
          </p:nvPr>
        </p:nvSpPr>
        <p:spPr>
          <a:xfrm>
            <a:off x="3657600" y="7772400"/>
            <a:ext cx="17068800" cy="2022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1</a:t>
            </a:r>
          </a:p>
          <a:p>
            <a:pPr lvl="1"/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2</a:t>
            </a:r>
          </a:p>
        </p:txBody>
      </p:sp>
      <p:sp>
        <p:nvSpPr>
          <p:cNvPr id="8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23466997" y="12931164"/>
            <a:ext cx="453239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pic>
        <p:nvPicPr>
          <p:cNvPr id="1026" name="Picture 2" descr="PZITB – Polski Związek Inżynierów i Techników Budownictwa Oddział w  Poznaniu – Polski Związek Inżynierów i Techników Budownictwa Oddział w  Poznaniu">
            <a:extLst>
              <a:ext uri="{FF2B5EF4-FFF2-40B4-BE49-F238E27FC236}">
                <a16:creationId xmlns:a16="http://schemas.microsoft.com/office/drawing/2014/main" id="{D329B37B-43D3-F362-D0B6-F2AD8B1AB57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192" y="10684711"/>
            <a:ext cx="215569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F2788C4D-03E9-AEA3-9FEA-07AC6C618C4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913244" y="10698488"/>
            <a:ext cx="4588966" cy="2160000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1B24C153-D8AD-DBF7-9562-CB151F4AEA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518"/>
          <a:stretch/>
        </p:blipFill>
        <p:spPr>
          <a:xfrm>
            <a:off x="9572723" y="305621"/>
            <a:ext cx="14811277" cy="1631850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8680F510-7235-4BE7-AC78-163DF10482D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52" y="464937"/>
            <a:ext cx="7907499" cy="12816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543A4E82-9CF4-4376-B480-DB485C866F4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6733" y="10012627"/>
            <a:ext cx="11708509" cy="1692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A373F524-C9A3-4B38-8000-7D1BF309F0B4}"/>
              </a:ext>
            </a:extLst>
          </p:cNvPr>
          <p:cNvPicPr/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6274" y="11894840"/>
            <a:ext cx="6915149" cy="823722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E0E41696-EB66-41ED-81E4-97FC78F59DA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/>
          <a:srcRect t="8217" b="18144"/>
          <a:stretch/>
        </p:blipFill>
        <p:spPr>
          <a:xfrm>
            <a:off x="19279667" y="10828711"/>
            <a:ext cx="5081473" cy="187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hf hdr="0" ftr="0" dt="0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834419" marR="0" indent="-65942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469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5104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739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itechnika Opolska | Opole University of Technology | www.po.opole.pl…"/>
          <p:cNvSpPr txBox="1"/>
          <p:nvPr/>
        </p:nvSpPr>
        <p:spPr>
          <a:xfrm>
            <a:off x="3223194" y="12968467"/>
            <a:ext cx="18578804" cy="5549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457200">
              <a:lnSpc>
                <a:spcPct val="120000"/>
              </a:lnSpc>
              <a:defRPr sz="2700" b="1" spc="67">
                <a:solidFill>
                  <a:srgbClr val="535353"/>
                </a:solidFill>
                <a:latin typeface="Myriad Pro"/>
                <a:ea typeface="Myriad Pro"/>
                <a:cs typeface="Myriad Pro"/>
                <a:sym typeface="Myriad Pro"/>
              </a:defRPr>
            </a:pPr>
            <a:r>
              <a:rPr lang="en-US" noProof="0" dirty="0"/>
              <a:t>ENVIRONMENTAL CHALLENGES IN CIVIL ENGINEERING | ecce.po.edu.pl | Opole, Poland | April 20-22, 2026</a:t>
            </a:r>
          </a:p>
        </p:txBody>
      </p:sp>
      <p:sp>
        <p:nvSpPr>
          <p:cNvPr id="4" name="Linia"/>
          <p:cNvSpPr/>
          <p:nvPr/>
        </p:nvSpPr>
        <p:spPr>
          <a:xfrm>
            <a:off x="1911742" y="12931164"/>
            <a:ext cx="21048011" cy="0"/>
          </a:xfrm>
          <a:prstGeom prst="line">
            <a:avLst/>
          </a:prstGeom>
          <a:ln w="12700">
            <a:solidFill>
              <a:srgbClr val="535353"/>
            </a:solidFill>
            <a:prstDash val="sysDot"/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6" name="Tekst tytułowy"/>
          <p:cNvSpPr txBox="1">
            <a:spLocks noGrp="1"/>
          </p:cNvSpPr>
          <p:nvPr>
            <p:ph type="title"/>
          </p:nvPr>
        </p:nvSpPr>
        <p:spPr>
          <a:xfrm>
            <a:off x="1828800" y="1937470"/>
            <a:ext cx="20726400" cy="52634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rPr dirty="0" err="1"/>
              <a:t>Tekst</a:t>
            </a:r>
            <a:r>
              <a:rPr dirty="0"/>
              <a:t> </a:t>
            </a:r>
            <a:r>
              <a:rPr dirty="0" err="1"/>
              <a:t>tytułowy</a:t>
            </a:r>
            <a:endParaRPr dirty="0"/>
          </a:p>
        </p:txBody>
      </p:sp>
      <p:sp>
        <p:nvSpPr>
          <p:cNvPr id="7" name="Treść - poziom 1…"/>
          <p:cNvSpPr txBox="1">
            <a:spLocks noGrp="1"/>
          </p:cNvSpPr>
          <p:nvPr>
            <p:ph type="body" idx="1"/>
          </p:nvPr>
        </p:nvSpPr>
        <p:spPr>
          <a:xfrm>
            <a:off x="3657600" y="7772400"/>
            <a:ext cx="17068800" cy="2022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1</a:t>
            </a:r>
          </a:p>
          <a:p>
            <a:pPr lvl="1"/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2</a:t>
            </a:r>
          </a:p>
        </p:txBody>
      </p:sp>
      <p:sp>
        <p:nvSpPr>
          <p:cNvPr id="8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23466997" y="12931164"/>
            <a:ext cx="453239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1B24C153-D8AD-DBF7-9562-CB151F4AEA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518"/>
          <a:stretch/>
        </p:blipFill>
        <p:spPr>
          <a:xfrm>
            <a:off x="9572723" y="305621"/>
            <a:ext cx="14811277" cy="163185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65B02DB0-6DE0-4DB0-B5E7-57F12707E64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52" y="464937"/>
            <a:ext cx="7907499" cy="1281600"/>
          </a:xfrm>
          <a:prstGeom prst="rect">
            <a:avLst/>
          </a:prstGeom>
        </p:spPr>
      </p:pic>
      <p:pic>
        <p:nvPicPr>
          <p:cNvPr id="22" name="Picture 2" descr="PZITB – Polski Związek Inżynierów i Techników Budownictwa Oddział w  Poznaniu – Polski Związek Inżynierów i Techników Budownictwa Oddział w  Poznaniu">
            <a:extLst>
              <a:ext uri="{FF2B5EF4-FFF2-40B4-BE49-F238E27FC236}">
                <a16:creationId xmlns:a16="http://schemas.microsoft.com/office/drawing/2014/main" id="{7196602F-89A7-4194-88C9-96E39D2D1B9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192" y="10684711"/>
            <a:ext cx="215569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69F587C4-77D8-4A0A-882E-617EA3CA025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913244" y="10698488"/>
            <a:ext cx="4588966" cy="2160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10D1AD63-0703-4419-ADB3-6F9D1A26AB93}"/>
              </a:ext>
            </a:extLst>
          </p:cNvPr>
          <p:cNvPicPr/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6274" y="11894840"/>
            <a:ext cx="6915149" cy="823722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7E48759C-BEF7-4662-A62A-4F2D6BB1C9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/>
          <a:srcRect t="8217" b="18144"/>
          <a:stretch/>
        </p:blipFill>
        <p:spPr>
          <a:xfrm>
            <a:off x="19279667" y="10828711"/>
            <a:ext cx="5081473" cy="187200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C88E182D-0208-47C1-AE9F-F57333C76DE3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6733" y="10012627"/>
            <a:ext cx="11708509" cy="16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949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ransition spd="med"/>
  <p:hf hdr="0" ftr="0" dt="0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834419" marR="0" indent="-65942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469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5104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739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 tytułowy"/>
          <p:cNvSpPr txBox="1">
            <a:spLocks noGrp="1"/>
          </p:cNvSpPr>
          <p:nvPr>
            <p:ph type="title"/>
          </p:nvPr>
        </p:nvSpPr>
        <p:spPr>
          <a:xfrm>
            <a:off x="1828800" y="1587260"/>
            <a:ext cx="20726400" cy="5613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rPr dirty="0" err="1"/>
              <a:t>Tekst</a:t>
            </a:r>
            <a:r>
              <a:rPr dirty="0"/>
              <a:t> </a:t>
            </a:r>
            <a:r>
              <a:rPr dirty="0" err="1"/>
              <a:t>tytułowy</a:t>
            </a:r>
            <a:endParaRPr dirty="0"/>
          </a:p>
        </p:txBody>
      </p:sp>
      <p:sp>
        <p:nvSpPr>
          <p:cNvPr id="7" name="Treść - poziom 1…"/>
          <p:cNvSpPr txBox="1">
            <a:spLocks noGrp="1"/>
          </p:cNvSpPr>
          <p:nvPr>
            <p:ph type="body" idx="1"/>
          </p:nvPr>
        </p:nvSpPr>
        <p:spPr>
          <a:xfrm>
            <a:off x="3657600" y="7772400"/>
            <a:ext cx="17068800" cy="51117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1</a:t>
            </a:r>
          </a:p>
          <a:p>
            <a:pPr lvl="1"/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2</a:t>
            </a:r>
          </a:p>
          <a:p>
            <a:pPr lvl="2"/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3</a:t>
            </a:r>
          </a:p>
          <a:p>
            <a:pPr lvl="3"/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4</a:t>
            </a:r>
          </a:p>
          <a:p>
            <a:pPr lvl="4"/>
            <a:r>
              <a:rPr dirty="0" err="1"/>
              <a:t>Treść</a:t>
            </a:r>
            <a:r>
              <a:rPr dirty="0"/>
              <a:t> - </a:t>
            </a:r>
            <a:r>
              <a:rPr dirty="0" err="1"/>
              <a:t>poziom</a:t>
            </a:r>
            <a:r>
              <a:rPr dirty="0"/>
              <a:t> </a:t>
            </a:r>
            <a:r>
              <a:rPr lang="pl-PL" dirty="0"/>
              <a:t>5</a:t>
            </a:r>
            <a:endParaRPr dirty="0"/>
          </a:p>
        </p:txBody>
      </p:sp>
      <p:sp>
        <p:nvSpPr>
          <p:cNvPr id="13" name="Numer slajdu">
            <a:extLst>
              <a:ext uri="{FF2B5EF4-FFF2-40B4-BE49-F238E27FC236}">
                <a16:creationId xmlns:a16="http://schemas.microsoft.com/office/drawing/2014/main" id="{FB2B0ADC-813B-61E7-FB26-374F7C5EBF87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23466997" y="12931164"/>
            <a:ext cx="453239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5" name="Politechnika Opolska | Opole University of Technology | www.po.opole.pl…">
            <a:extLst>
              <a:ext uri="{FF2B5EF4-FFF2-40B4-BE49-F238E27FC236}">
                <a16:creationId xmlns:a16="http://schemas.microsoft.com/office/drawing/2014/main" id="{28D40070-53F3-3F91-A61C-5DD18B69CC10}"/>
              </a:ext>
            </a:extLst>
          </p:cNvPr>
          <p:cNvSpPr txBox="1"/>
          <p:nvPr userDrawn="1"/>
        </p:nvSpPr>
        <p:spPr>
          <a:xfrm>
            <a:off x="3222392" y="12968467"/>
            <a:ext cx="18580407" cy="5549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457200">
              <a:lnSpc>
                <a:spcPct val="120000"/>
              </a:lnSpc>
              <a:defRPr sz="2700" b="1" spc="67">
                <a:solidFill>
                  <a:srgbClr val="535353"/>
                </a:solidFill>
                <a:latin typeface="Myriad Pro"/>
                <a:ea typeface="Myriad Pro"/>
                <a:cs typeface="Myriad Pro"/>
                <a:sym typeface="Myriad Pro"/>
              </a:defRPr>
            </a:pPr>
            <a:r>
              <a:rPr lang="en-US" dirty="0"/>
              <a:t>ENVIRONMENTAL CHALLENGES IN CIVIL ENGINEERING</a:t>
            </a:r>
            <a:r>
              <a:rPr lang="pl-PL" dirty="0"/>
              <a:t> </a:t>
            </a:r>
            <a:r>
              <a:rPr dirty="0"/>
              <a:t>| </a:t>
            </a:r>
            <a:r>
              <a:rPr lang="pl-PL" dirty="0"/>
              <a:t>ecce.po.edu.pl | </a:t>
            </a:r>
            <a:r>
              <a:rPr lang="nb-NO" dirty="0"/>
              <a:t>Opole, Poland</a:t>
            </a:r>
            <a:r>
              <a:rPr lang="pl-PL" dirty="0"/>
              <a:t> |</a:t>
            </a:r>
            <a:r>
              <a:rPr lang="nb-NO" dirty="0"/>
              <a:t> </a:t>
            </a:r>
            <a:r>
              <a:rPr lang="en-US" noProof="0" dirty="0"/>
              <a:t>April 20-22, 2026</a:t>
            </a:r>
          </a:p>
        </p:txBody>
      </p:sp>
      <p:sp>
        <p:nvSpPr>
          <p:cNvPr id="16" name="Linia">
            <a:extLst>
              <a:ext uri="{FF2B5EF4-FFF2-40B4-BE49-F238E27FC236}">
                <a16:creationId xmlns:a16="http://schemas.microsoft.com/office/drawing/2014/main" id="{A6BF0015-76DC-C573-C367-C46CE6C5766C}"/>
              </a:ext>
            </a:extLst>
          </p:cNvPr>
          <p:cNvSpPr/>
          <p:nvPr userDrawn="1"/>
        </p:nvSpPr>
        <p:spPr>
          <a:xfrm>
            <a:off x="1911742" y="12931164"/>
            <a:ext cx="21048011" cy="0"/>
          </a:xfrm>
          <a:prstGeom prst="line">
            <a:avLst/>
          </a:prstGeom>
          <a:ln w="12700">
            <a:solidFill>
              <a:srgbClr val="535353"/>
            </a:solidFill>
            <a:prstDash val="sysDot"/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9B85FD4E-79A9-4AF2-9C19-A6C8B45578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73783" y="529517"/>
            <a:ext cx="6441502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905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ransition spd="med"/>
  <p:hf hdr="0" ftr="0" dt="0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834419" marR="0" indent="-65942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469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5104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739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5E51257C-9294-87C6-8BCF-F4C0EA2FD58A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23527705" y="12931164"/>
            <a:ext cx="331822" cy="595035"/>
          </a:xfrm>
        </p:spPr>
        <p:txBody>
          <a:bodyPr/>
          <a:lstStyle/>
          <a:p>
            <a:fld id="{86CB4B4D-7CA3-9044-876B-883B54F8677D}" type="slidenum">
              <a:rPr lang="pl-PL" sz="3200" b="1" smtClean="0"/>
              <a:t>1</a:t>
            </a:fld>
            <a:endParaRPr lang="pl-PL" sz="3200" b="1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5334F23E-1DEC-28C2-97DB-3627CFE6C7AB}"/>
              </a:ext>
            </a:extLst>
          </p:cNvPr>
          <p:cNvSpPr txBox="1"/>
          <p:nvPr/>
        </p:nvSpPr>
        <p:spPr>
          <a:xfrm>
            <a:off x="8005704" y="3307046"/>
            <a:ext cx="8372590" cy="15799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600" b="0" i="0" u="none" strike="noStrike" cap="small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Title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88C193D7-8C31-D1EE-0963-E93A319ADD4A}"/>
              </a:ext>
            </a:extLst>
          </p:cNvPr>
          <p:cNvSpPr txBox="1"/>
          <p:nvPr/>
        </p:nvSpPr>
        <p:spPr>
          <a:xfrm>
            <a:off x="5911595" y="5932151"/>
            <a:ext cx="12560808" cy="425757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5400" b="1" dirty="0">
                <a:latin typeface="Myriad Pro"/>
              </a:rPr>
              <a:t>A</a:t>
            </a:r>
            <a:r>
              <a:rPr kumimoji="0" lang="en-US" sz="5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uthor 1, Author 2, …</a:t>
            </a:r>
          </a:p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4800" b="1" dirty="0">
              <a:latin typeface="Myriad Pro"/>
            </a:endParaRPr>
          </a:p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Place for the authors’ </a:t>
            </a:r>
            <a:r>
              <a:rPr lang="en-US" sz="4800" b="1" dirty="0">
                <a:latin typeface="Myriad Pro"/>
              </a:rPr>
              <a:t>a</a:t>
            </a:r>
            <a:r>
              <a:rPr kumimoji="0" lang="en-US" sz="4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ffiliation and logo</a:t>
            </a:r>
            <a:endParaRPr kumimoji="0" lang="en-US" sz="4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Myriad Pro"/>
              <a:sym typeface="Helvetica Neue"/>
            </a:endParaRPr>
          </a:p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Myriad Pro"/>
              <a:sym typeface="Helvetica Neue"/>
            </a:endParaRPr>
          </a:p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yriad Pro"/>
                <a:sym typeface="Helvetica Neue"/>
              </a:rPr>
              <a:t>Corresponding author’s e-mail</a:t>
            </a:r>
          </a:p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4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Myriad Pro"/>
              <a:sym typeface="Helvetica Neue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49370E6B-9BDF-4325-8E75-4CF32AF7B5F9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2</a:t>
            </a:fld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A8DC497-2A4E-474C-8B1F-885B589148F9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1B664D3-0F4D-4438-936E-DC4A5184B86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022884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98891BDD-AF8F-4856-AF27-49400DFA342E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3</a:t>
            </a:fld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9178283-1C3F-4C38-9679-04C0558BFEA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36FD319-7F19-49BF-85E1-8973AA8F2BB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9378764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itl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END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Content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4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22</Words>
  <Application>Microsoft Office PowerPoint</Application>
  <PresentationFormat>Niestandardowy</PresentationFormat>
  <Paragraphs>9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3</vt:i4>
      </vt:variant>
      <vt:variant>
        <vt:lpstr>Tytuły slajdów</vt:lpstr>
      </vt:variant>
      <vt:variant>
        <vt:i4>3</vt:i4>
      </vt:variant>
    </vt:vector>
  </HeadingPairs>
  <TitlesOfParts>
    <vt:vector size="11" baseType="lpstr">
      <vt:lpstr>Helvetica Neue</vt:lpstr>
      <vt:lpstr>Helvetica Neue Light</vt:lpstr>
      <vt:lpstr>Helvetica Neue Medium</vt:lpstr>
      <vt:lpstr>Microsoft PhagsPa</vt:lpstr>
      <vt:lpstr>Myriad Pro</vt:lpstr>
      <vt:lpstr>Title</vt:lpstr>
      <vt:lpstr>END</vt:lpstr>
      <vt:lpstr>Content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McC</dc:creator>
  <cp:lastModifiedBy>Zbyszek</cp:lastModifiedBy>
  <cp:revision>25</cp:revision>
  <dcterms:modified xsi:type="dcterms:W3CDTF">2026-04-01T18:47:06Z</dcterms:modified>
</cp:coreProperties>
</file>