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52" r:id="rId2"/>
    <p:sldMasterId id="2147483650" r:id="rId3"/>
  </p:sldMasterIdLst>
  <p:notesMasterIdLst>
    <p:notesMasterId r:id="rId7"/>
  </p:notesMasterIdLst>
  <p:sldIdLst>
    <p:sldId id="256" r:id="rId4"/>
    <p:sldId id="257" r:id="rId5"/>
    <p:sldId id="260" r:id="rId6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 Neue"/>
      </a:defRPr>
    </a:lvl1pPr>
    <a:lvl2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 Neue"/>
      </a:defRPr>
    </a:lvl2pPr>
    <a:lvl3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 Neue"/>
      </a:defRPr>
    </a:lvl3pPr>
    <a:lvl4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 Neue"/>
      </a:defRPr>
    </a:lvl4pPr>
    <a:lvl5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 Neue"/>
      </a:defRPr>
    </a:lvl5pPr>
    <a:lvl6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 Neue"/>
      </a:defRPr>
    </a:lvl6pPr>
    <a:lvl7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 Neue"/>
      </a:defRPr>
    </a:lvl7pPr>
    <a:lvl8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 Neue"/>
      </a:defRPr>
    </a:lvl8pPr>
    <a:lvl9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 Neue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0A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DFFF"/>
          </a:solidFill>
        </a:fill>
      </a:tcStyle>
    </a:wholeTbl>
    <a:band2H>
      <a:tcTxStyle/>
      <a:tcStyle>
        <a:tcBdr/>
        <a:fill>
          <a:solidFill>
            <a:srgbClr val="E6F0FF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1F0CC"/>
          </a:solidFill>
        </a:fill>
      </a:tcStyle>
    </a:wholeTbl>
    <a:band2H>
      <a:tcTxStyle/>
      <a:tcStyle>
        <a:tcBdr/>
        <a:fill>
          <a:solidFill>
            <a:srgbClr val="EAF8E7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9D1E1"/>
          </a:solidFill>
        </a:fill>
      </a:tcStyle>
    </a:wholeTbl>
    <a:band2H>
      <a:tcTxStyle/>
      <a:tcStyle>
        <a:tcBdr/>
        <a:fill>
          <a:solidFill>
            <a:srgbClr val="FCE9F0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35" d="100"/>
          <a:sy n="35" d="100"/>
        </p:scale>
        <p:origin x="518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4" d="100"/>
          <a:sy n="84" d="100"/>
        </p:scale>
        <p:origin x="3828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tableStyles" Target="tableStyles.xml"/><Relationship Id="rId5" Type="http://schemas.openxmlformats.org/officeDocument/2006/relationships/slide" Target="slides/slide2.xml"/><Relationship Id="rId10" Type="http://schemas.openxmlformats.org/officeDocument/2006/relationships/theme" Target="theme/theme1.xml"/><Relationship Id="rId4" Type="http://schemas.openxmlformats.org/officeDocument/2006/relationships/slide" Target="slides/slide1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hape 2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22" name="Shape 22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1pPr>
    <a:lvl2pPr indent="2286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2pPr>
    <a:lvl3pPr indent="4572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3pPr>
    <a:lvl4pPr indent="6858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4pPr>
    <a:lvl5pPr indent="9144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5pPr>
    <a:lvl6pPr indent="11430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6pPr>
    <a:lvl7pPr indent="13716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7pPr>
    <a:lvl8pPr indent="16002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8pPr>
    <a:lvl9pPr indent="18288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Numer slajdu"/>
          <p:cNvSpPr txBox="1">
            <a:spLocks noGrp="1"/>
          </p:cNvSpPr>
          <p:nvPr>
            <p:ph type="sldNum" sz="quarter" idx="2"/>
          </p:nvPr>
        </p:nvSpPr>
        <p:spPr>
          <a:xfrm>
            <a:off x="23385840" y="12931164"/>
            <a:ext cx="615554" cy="595035"/>
          </a:xfrm>
          <a:prstGeom prst="rect">
            <a:avLst/>
          </a:prstGeom>
        </p:spPr>
        <p:txBody>
          <a:bodyPr/>
          <a:lstStyle>
            <a:lvl1pPr>
              <a:defRPr sz="3200" b="1"/>
            </a:lvl1pPr>
          </a:lstStyle>
          <a:p>
            <a:fld id="{86CB4B4D-7CA3-9044-876B-883B54F8677D}" type="slidenum">
              <a:rPr lang="pl-PL" smtClean="0"/>
              <a:pPr/>
              <a:t>‹#›</a:t>
            </a:fld>
            <a:endParaRPr lang="pl-PL" dirty="0"/>
          </a:p>
        </p:txBody>
      </p:sp>
      <p:sp>
        <p:nvSpPr>
          <p:cNvPr id="2" name="Tekst tytułowy">
            <a:extLst>
              <a:ext uri="{FF2B5EF4-FFF2-40B4-BE49-F238E27FC236}">
                <a16:creationId xmlns:a16="http://schemas.microsoft.com/office/drawing/2014/main" id="{60850186-3718-E617-090C-9DA73E5AA996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828800" y="1937470"/>
            <a:ext cx="20726400" cy="526342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0800" tIns="50800" rIns="50800" bIns="50800" anchor="b">
            <a:normAutofit/>
          </a:bodyPr>
          <a:lstStyle/>
          <a:p>
            <a:r>
              <a:t>Tekst tytułowy</a:t>
            </a:r>
          </a:p>
        </p:txBody>
      </p:sp>
      <p:sp>
        <p:nvSpPr>
          <p:cNvPr id="4" name="Treść - poziom 1…">
            <a:extLst>
              <a:ext uri="{FF2B5EF4-FFF2-40B4-BE49-F238E27FC236}">
                <a16:creationId xmlns:a16="http://schemas.microsoft.com/office/drawing/2014/main" id="{FCDD045C-6439-F47C-E9E1-BC376E9B5F73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3657600" y="7772400"/>
            <a:ext cx="17068800" cy="202212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0800" tIns="50800" rIns="50800" bIns="50800">
            <a:normAutofit/>
          </a:bodyPr>
          <a:lstStyle/>
          <a:p>
            <a:r>
              <a:rPr dirty="0" err="1"/>
              <a:t>Treść</a:t>
            </a:r>
            <a:r>
              <a:rPr dirty="0"/>
              <a:t> - </a:t>
            </a:r>
            <a:r>
              <a:rPr dirty="0" err="1"/>
              <a:t>poziom</a:t>
            </a:r>
            <a:r>
              <a:rPr dirty="0"/>
              <a:t> 1</a:t>
            </a:r>
          </a:p>
          <a:p>
            <a:pPr lvl="1"/>
            <a:r>
              <a:rPr dirty="0" err="1"/>
              <a:t>Treść</a:t>
            </a:r>
            <a:r>
              <a:rPr dirty="0"/>
              <a:t> - </a:t>
            </a:r>
            <a:r>
              <a:rPr dirty="0" err="1"/>
              <a:t>poziom</a:t>
            </a:r>
            <a:r>
              <a:rPr dirty="0"/>
              <a:t> 2</a:t>
            </a:r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Numer slajdu"/>
          <p:cNvSpPr txBox="1">
            <a:spLocks noGrp="1"/>
          </p:cNvSpPr>
          <p:nvPr>
            <p:ph type="sldNum" sz="quarter" idx="2"/>
          </p:nvPr>
        </p:nvSpPr>
        <p:spPr>
          <a:xfrm>
            <a:off x="23385840" y="12931164"/>
            <a:ext cx="615554" cy="595035"/>
          </a:xfrm>
          <a:prstGeom prst="rect">
            <a:avLst/>
          </a:prstGeom>
        </p:spPr>
        <p:txBody>
          <a:bodyPr/>
          <a:lstStyle>
            <a:lvl1pPr>
              <a:defRPr sz="3200" b="1"/>
            </a:lvl1pPr>
          </a:lstStyle>
          <a:p>
            <a:fld id="{86CB4B4D-7CA3-9044-876B-883B54F8677D}" type="slidenum">
              <a:rPr lang="pl-PL" smtClean="0"/>
              <a:pPr/>
              <a:t>‹#›</a:t>
            </a:fld>
            <a:endParaRPr lang="pl-PL" dirty="0"/>
          </a:p>
        </p:txBody>
      </p:sp>
      <p:sp>
        <p:nvSpPr>
          <p:cNvPr id="2" name="Treść - poziom 1…">
            <a:extLst>
              <a:ext uri="{FF2B5EF4-FFF2-40B4-BE49-F238E27FC236}">
                <a16:creationId xmlns:a16="http://schemas.microsoft.com/office/drawing/2014/main" id="{60F1FDBB-BBBF-13E9-B85B-9FE648010DD0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3657600" y="7772400"/>
            <a:ext cx="17068800" cy="202212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0800" tIns="50800" rIns="50800" bIns="50800">
            <a:normAutofit/>
          </a:bodyPr>
          <a:lstStyle/>
          <a:p>
            <a:r>
              <a:rPr dirty="0" err="1"/>
              <a:t>Treść</a:t>
            </a:r>
            <a:r>
              <a:rPr dirty="0"/>
              <a:t> - </a:t>
            </a:r>
            <a:r>
              <a:rPr dirty="0" err="1"/>
              <a:t>poziom</a:t>
            </a:r>
            <a:r>
              <a:rPr dirty="0"/>
              <a:t> 1</a:t>
            </a:r>
          </a:p>
          <a:p>
            <a:pPr lvl="1"/>
            <a:r>
              <a:rPr dirty="0" err="1"/>
              <a:t>Treść</a:t>
            </a:r>
            <a:r>
              <a:rPr dirty="0"/>
              <a:t> - </a:t>
            </a:r>
            <a:r>
              <a:rPr dirty="0" err="1"/>
              <a:t>poziom</a:t>
            </a:r>
            <a:r>
              <a:rPr dirty="0"/>
              <a:t> 2</a:t>
            </a:r>
          </a:p>
        </p:txBody>
      </p:sp>
      <p:sp>
        <p:nvSpPr>
          <p:cNvPr id="4" name="Tekst tytułowy">
            <a:extLst>
              <a:ext uri="{FF2B5EF4-FFF2-40B4-BE49-F238E27FC236}">
                <a16:creationId xmlns:a16="http://schemas.microsoft.com/office/drawing/2014/main" id="{DE0E4ECD-3256-1C20-EFF3-61045A445C47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828800" y="1937470"/>
            <a:ext cx="20726400" cy="526342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 anchor="b">
            <a:normAutofit/>
          </a:bodyPr>
          <a:lstStyle/>
          <a:p>
            <a:r>
              <a:t>Tekst tytułowy</a:t>
            </a:r>
          </a:p>
        </p:txBody>
      </p:sp>
    </p:spTree>
    <p:extLst>
      <p:ext uri="{BB962C8B-B14F-4D97-AF65-F5344CB8AC3E}">
        <p14:creationId xmlns:p14="http://schemas.microsoft.com/office/powerpoint/2010/main" val="382134039"/>
      </p:ext>
    </p:extLst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...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Numer slajdu"/>
          <p:cNvSpPr txBox="1">
            <a:spLocks noGrp="1"/>
          </p:cNvSpPr>
          <p:nvPr>
            <p:ph type="sldNum" sz="quarter" idx="2"/>
          </p:nvPr>
        </p:nvSpPr>
        <p:spPr>
          <a:xfrm>
            <a:off x="23366257" y="12904479"/>
            <a:ext cx="615554" cy="595035"/>
          </a:xfrm>
          <a:prstGeom prst="rect">
            <a:avLst/>
          </a:prstGeom>
        </p:spPr>
        <p:txBody>
          <a:bodyPr/>
          <a:lstStyle>
            <a:lvl1pPr>
              <a:defRPr sz="3200" b="1"/>
            </a:lvl1pPr>
          </a:lstStyle>
          <a:p>
            <a:fld id="{86CB4B4D-7CA3-9044-876B-883B54F8677D}" type="slidenum">
              <a:rPr lang="pl-PL" smtClean="0"/>
              <a:pPr/>
              <a:t>‹#›</a:t>
            </a:fld>
            <a:endParaRPr lang="pl-PL" dirty="0"/>
          </a:p>
        </p:txBody>
      </p:sp>
      <p:sp>
        <p:nvSpPr>
          <p:cNvPr id="3" name="Linia">
            <a:extLst>
              <a:ext uri="{FF2B5EF4-FFF2-40B4-BE49-F238E27FC236}">
                <a16:creationId xmlns:a16="http://schemas.microsoft.com/office/drawing/2014/main" id="{6F952688-05F9-6B5D-5E74-D374B7DDD3DB}"/>
              </a:ext>
            </a:extLst>
          </p:cNvPr>
          <p:cNvSpPr/>
          <p:nvPr userDrawn="1"/>
        </p:nvSpPr>
        <p:spPr>
          <a:xfrm>
            <a:off x="1911742" y="12931164"/>
            <a:ext cx="21048011" cy="0"/>
          </a:xfrm>
          <a:prstGeom prst="line">
            <a:avLst/>
          </a:prstGeom>
          <a:ln w="12700">
            <a:solidFill>
              <a:srgbClr val="535353"/>
            </a:solidFill>
            <a:prstDash val="sysDot"/>
            <a:miter lim="400000"/>
          </a:ln>
        </p:spPr>
        <p:txBody>
          <a:bodyPr lIns="45718" tIns="45718" rIns="45718" bIns="45718"/>
          <a:lstStyle/>
          <a:p>
            <a:endParaRPr/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44E9BB40-F40F-FF6D-3AE6-DE8C3823E2C1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402189" y="472171"/>
            <a:ext cx="13016373" cy="1166833"/>
          </a:xfrm>
        </p:spPr>
        <p:txBody>
          <a:bodyPr>
            <a:noAutofit/>
          </a:bodyPr>
          <a:lstStyle>
            <a:lvl1pPr>
              <a:defRPr sz="3200">
                <a:latin typeface="Microsoft PhagsPa" panose="020B0502040204020203" pitchFamily="34" charset="0"/>
              </a:defRPr>
            </a:lvl1pPr>
          </a:lstStyle>
          <a:p>
            <a:pPr marL="0" marR="0" indent="0" algn="l" defTabSz="825500" rtl="0" fontAlgn="auto" latinLnBrk="0" hangingPunct="0"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  <a:buClrTx/>
              <a:buSzTx/>
              <a:buFontTx/>
              <a:buNone/>
              <a:tabLst/>
            </a:pPr>
            <a:r>
              <a:rPr kumimoji="0" lang="pl-PL" sz="54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Myriad Pro"/>
                <a:sym typeface="Helvetica Neue"/>
              </a:rPr>
              <a:t> Place for the </a:t>
            </a:r>
            <a:r>
              <a:rPr kumimoji="0" lang="pl-PL" sz="5400" b="0" i="0" u="none" strike="noStrike" cap="none" spc="0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Myriad Pro"/>
                <a:sym typeface="Helvetica Neue"/>
              </a:rPr>
              <a:t>authors</a:t>
            </a:r>
            <a:r>
              <a:rPr kumimoji="0" lang="pl-PL" sz="54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Myriad Pro"/>
                <a:sym typeface="Helvetica Neue"/>
              </a:rPr>
              <a:t>’ </a:t>
            </a:r>
            <a:r>
              <a:rPr lang="pl-PL" sz="5400" b="0" dirty="0" err="1">
                <a:latin typeface="Myriad Pro"/>
              </a:rPr>
              <a:t>a</a:t>
            </a:r>
            <a:r>
              <a:rPr kumimoji="0" lang="pl-PL" sz="5400" b="0" i="0" u="none" strike="noStrike" cap="none" spc="0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Myriad Pro"/>
                <a:sym typeface="Helvetica Neue"/>
              </a:rPr>
              <a:t>ffiliation</a:t>
            </a:r>
            <a:r>
              <a:rPr kumimoji="0" lang="pl-PL" sz="54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Myriad Pro"/>
                <a:sym typeface="Helvetica Neue"/>
              </a:rPr>
              <a:t> and logo</a:t>
            </a:r>
          </a:p>
        </p:txBody>
      </p:sp>
      <p:pic>
        <p:nvPicPr>
          <p:cNvPr id="2" name="Obraz 1">
            <a:extLst>
              <a:ext uri="{FF2B5EF4-FFF2-40B4-BE49-F238E27FC236}">
                <a16:creationId xmlns:a16="http://schemas.microsoft.com/office/drawing/2014/main" id="{9C4BFD54-88ED-AD95-C187-A652AC0B3A4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21091" y="324384"/>
            <a:ext cx="5760720" cy="1462405"/>
          </a:xfrm>
          <a:prstGeom prst="rect">
            <a:avLst/>
          </a:prstGeom>
        </p:spPr>
      </p:pic>
      <p:sp>
        <p:nvSpPr>
          <p:cNvPr id="8" name="Symbol zastępczy tekstu 7">
            <a:extLst>
              <a:ext uri="{FF2B5EF4-FFF2-40B4-BE49-F238E27FC236}">
                <a16:creationId xmlns:a16="http://schemas.microsoft.com/office/drawing/2014/main" id="{410FC95E-4F39-5B8D-D0F5-E086FB83ED91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01638" y="1787525"/>
            <a:ext cx="23580725" cy="4665663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</p:spTree>
    <p:extLst>
      <p:ext uri="{BB962C8B-B14F-4D97-AF65-F5344CB8AC3E}">
        <p14:creationId xmlns:p14="http://schemas.microsoft.com/office/powerpoint/2010/main" val="1374503038"/>
      </p:ext>
    </p:extLst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litechnika Opolska | Opole University of Technology | www.po.opole.pl…"/>
          <p:cNvSpPr txBox="1"/>
          <p:nvPr/>
        </p:nvSpPr>
        <p:spPr>
          <a:xfrm>
            <a:off x="2487574" y="12968467"/>
            <a:ext cx="20050041" cy="5549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defTabSz="457200">
              <a:lnSpc>
                <a:spcPct val="120000"/>
              </a:lnSpc>
              <a:defRPr sz="2700" b="1" spc="67">
                <a:solidFill>
                  <a:srgbClr val="535353"/>
                </a:solidFill>
                <a:latin typeface="Myriad Pro"/>
                <a:ea typeface="Myriad Pro"/>
                <a:cs typeface="Myriad Pro"/>
                <a:sym typeface="Myriad Pro"/>
              </a:defRPr>
            </a:pPr>
            <a:r>
              <a:rPr lang="en-US" dirty="0"/>
              <a:t>ENVIRONMENTAL CHALLENGES IN CIVIL ENGINEERING</a:t>
            </a:r>
            <a:r>
              <a:rPr lang="pl-PL" dirty="0"/>
              <a:t> </a:t>
            </a:r>
            <a:r>
              <a:rPr dirty="0"/>
              <a:t>| www.</a:t>
            </a:r>
            <a:r>
              <a:rPr lang="pl-PL" dirty="0"/>
              <a:t>ecce2024.po.edu.pl | </a:t>
            </a:r>
            <a:r>
              <a:rPr lang="nb-NO" dirty="0"/>
              <a:t>Opole, Poland</a:t>
            </a:r>
            <a:r>
              <a:rPr lang="pl-PL" dirty="0"/>
              <a:t> |</a:t>
            </a:r>
            <a:r>
              <a:rPr lang="nb-NO" dirty="0"/>
              <a:t> 22-24 April 2024</a:t>
            </a:r>
            <a:endParaRPr dirty="0"/>
          </a:p>
        </p:txBody>
      </p:sp>
      <p:sp>
        <p:nvSpPr>
          <p:cNvPr id="4" name="Linia"/>
          <p:cNvSpPr/>
          <p:nvPr/>
        </p:nvSpPr>
        <p:spPr>
          <a:xfrm>
            <a:off x="1911742" y="12931164"/>
            <a:ext cx="21048011" cy="0"/>
          </a:xfrm>
          <a:prstGeom prst="line">
            <a:avLst/>
          </a:prstGeom>
          <a:ln w="12700">
            <a:solidFill>
              <a:srgbClr val="535353"/>
            </a:solidFill>
            <a:prstDash val="sysDot"/>
            <a:miter lim="400000"/>
          </a:ln>
        </p:spPr>
        <p:txBody>
          <a:bodyPr lIns="45718" tIns="45718" rIns="45718" bIns="45718"/>
          <a:lstStyle/>
          <a:p>
            <a:endParaRPr/>
          </a:p>
        </p:txBody>
      </p:sp>
      <p:pic>
        <p:nvPicPr>
          <p:cNvPr id="5" name="aaaa.png" descr="aaaa.png"/>
          <p:cNvPicPr>
            <a:picLocks noChangeAspect="1"/>
          </p:cNvPicPr>
          <p:nvPr/>
        </p:nvPicPr>
        <p:blipFill rotWithShape="1">
          <a:blip r:embed="rId3"/>
          <a:srcRect t="9196" r="69826" b="34290"/>
          <a:stretch/>
        </p:blipFill>
        <p:spPr>
          <a:xfrm>
            <a:off x="14922589" y="10848858"/>
            <a:ext cx="5081384" cy="2253074"/>
          </a:xfrm>
          <a:prstGeom prst="rect">
            <a:avLst/>
          </a:prstGeom>
          <a:ln w="12700">
            <a:miter lim="400000"/>
          </a:ln>
        </p:spPr>
      </p:pic>
      <p:sp>
        <p:nvSpPr>
          <p:cNvPr id="6" name="Tekst tytułowy"/>
          <p:cNvSpPr txBox="1">
            <a:spLocks noGrp="1"/>
          </p:cNvSpPr>
          <p:nvPr>
            <p:ph type="title"/>
          </p:nvPr>
        </p:nvSpPr>
        <p:spPr>
          <a:xfrm>
            <a:off x="1828800" y="1937470"/>
            <a:ext cx="20726400" cy="526342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0800" tIns="50800" rIns="50800" bIns="50800" anchor="b">
            <a:normAutofit/>
          </a:bodyPr>
          <a:lstStyle/>
          <a:p>
            <a:r>
              <a:t>Tekst tytułowy</a:t>
            </a:r>
          </a:p>
        </p:txBody>
      </p:sp>
      <p:sp>
        <p:nvSpPr>
          <p:cNvPr id="7" name="Treść - poziom 1…"/>
          <p:cNvSpPr txBox="1">
            <a:spLocks noGrp="1"/>
          </p:cNvSpPr>
          <p:nvPr>
            <p:ph type="body" idx="1"/>
          </p:nvPr>
        </p:nvSpPr>
        <p:spPr>
          <a:xfrm>
            <a:off x="3657600" y="7772400"/>
            <a:ext cx="17068800" cy="202212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0800" tIns="50800" rIns="50800" bIns="50800">
            <a:normAutofit/>
          </a:bodyPr>
          <a:lstStyle/>
          <a:p>
            <a:r>
              <a:rPr dirty="0" err="1"/>
              <a:t>Treść</a:t>
            </a:r>
            <a:r>
              <a:rPr dirty="0"/>
              <a:t> - </a:t>
            </a:r>
            <a:r>
              <a:rPr dirty="0" err="1"/>
              <a:t>poziom</a:t>
            </a:r>
            <a:r>
              <a:rPr dirty="0"/>
              <a:t> 1</a:t>
            </a:r>
          </a:p>
          <a:p>
            <a:pPr lvl="1"/>
            <a:r>
              <a:rPr dirty="0" err="1"/>
              <a:t>Treść</a:t>
            </a:r>
            <a:r>
              <a:rPr dirty="0"/>
              <a:t> - </a:t>
            </a:r>
            <a:r>
              <a:rPr dirty="0" err="1"/>
              <a:t>poziom</a:t>
            </a:r>
            <a:r>
              <a:rPr dirty="0"/>
              <a:t> 2</a:t>
            </a:r>
          </a:p>
        </p:txBody>
      </p:sp>
      <p:sp>
        <p:nvSpPr>
          <p:cNvPr id="8" name="Numer slajdu"/>
          <p:cNvSpPr txBox="1">
            <a:spLocks noGrp="1"/>
          </p:cNvSpPr>
          <p:nvPr>
            <p:ph type="sldNum" sz="quarter" idx="2"/>
          </p:nvPr>
        </p:nvSpPr>
        <p:spPr>
          <a:xfrm>
            <a:off x="23466997" y="12931164"/>
            <a:ext cx="453239" cy="461059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240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  <p:pic>
        <p:nvPicPr>
          <p:cNvPr id="1026" name="Picture 2" descr="PZITB – Polski Związek Inżynierów i Techników Budownictwa Oddział w  Poznaniu – Polski Związek Inżynierów i Techników Budownictwa Oddział w  Poznaniu">
            <a:extLst>
              <a:ext uri="{FF2B5EF4-FFF2-40B4-BE49-F238E27FC236}">
                <a16:creationId xmlns:a16="http://schemas.microsoft.com/office/drawing/2014/main" id="{D329B37B-43D3-F362-D0B6-F2AD8B1AB577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457" y="11194288"/>
            <a:ext cx="1733005" cy="17364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pole tekstowe 10">
            <a:extLst>
              <a:ext uri="{FF2B5EF4-FFF2-40B4-BE49-F238E27FC236}">
                <a16:creationId xmlns:a16="http://schemas.microsoft.com/office/drawing/2014/main" id="{7EA403E2-09BF-7744-A9E5-61D898A15722}"/>
              </a:ext>
            </a:extLst>
          </p:cNvPr>
          <p:cNvSpPr txBox="1"/>
          <p:nvPr userDrawn="1"/>
        </p:nvSpPr>
        <p:spPr>
          <a:xfrm>
            <a:off x="19499952" y="11277693"/>
            <a:ext cx="4537200" cy="1569660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r>
              <a:rPr lang="en-US" sz="3200" b="1" i="0" cap="small" baseline="0" dirty="0">
                <a:solidFill>
                  <a:srgbClr val="0060A7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JhengHei UI" panose="020B0604030504040204" pitchFamily="34" charset="-120"/>
                <a:ea typeface="Microsoft JhengHei UI" panose="020B0604030504040204" pitchFamily="34" charset="-120"/>
              </a:rPr>
              <a:t>C</a:t>
            </a:r>
            <a:r>
              <a:rPr lang="en-US" sz="3200" b="1" i="0" cap="small" baseline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JhengHei UI" panose="020B0604030504040204" pitchFamily="34" charset="-120"/>
                <a:ea typeface="Microsoft JhengHei UI" panose="020B0604030504040204" pitchFamily="34" charset="-120"/>
              </a:rPr>
              <a:t>ommission of </a:t>
            </a:r>
            <a:r>
              <a:rPr lang="en-US" sz="3200" b="1" i="0" cap="small" baseline="0" dirty="0">
                <a:solidFill>
                  <a:srgbClr val="0060A7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JhengHei UI" panose="020B0604030504040204" pitchFamily="34" charset="-120"/>
                <a:ea typeface="Microsoft JhengHei UI" panose="020B0604030504040204" pitchFamily="34" charset="-120"/>
              </a:rPr>
              <a:t>C</a:t>
            </a:r>
            <a:r>
              <a:rPr lang="en-US" sz="3200" b="1" i="0" cap="small" baseline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JhengHei UI" panose="020B0604030504040204" pitchFamily="34" charset="-120"/>
                <a:ea typeface="Microsoft JhengHei UI" panose="020B0604030504040204" pitchFamily="34" charset="-120"/>
              </a:rPr>
              <a:t>ivil</a:t>
            </a:r>
            <a:r>
              <a:rPr lang="pl-PL" sz="3200" b="1" i="0" cap="small" baseline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JhengHei UI" panose="020B0604030504040204" pitchFamily="34" charset="-120"/>
                <a:ea typeface="Microsoft JhengHei UI" panose="020B0604030504040204" pitchFamily="34" charset="-120"/>
              </a:rPr>
              <a:t> </a:t>
            </a:r>
            <a:r>
              <a:rPr lang="en-US" sz="3200" b="1" i="0" cap="small" baseline="0" dirty="0">
                <a:solidFill>
                  <a:srgbClr val="0060A7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JhengHei UI" panose="020B0604030504040204" pitchFamily="34" charset="-120"/>
                <a:ea typeface="Microsoft JhengHei UI" panose="020B0604030504040204" pitchFamily="34" charset="-120"/>
              </a:rPr>
              <a:t>E</a:t>
            </a:r>
            <a:r>
              <a:rPr lang="en-US" sz="3200" b="1" i="0" cap="small" baseline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JhengHei UI" panose="020B0604030504040204" pitchFamily="34" charset="-120"/>
                <a:ea typeface="Microsoft JhengHei UI" panose="020B0604030504040204" pitchFamily="34" charset="-120"/>
              </a:rPr>
              <a:t>ngineering </a:t>
            </a:r>
            <a:r>
              <a:rPr lang="en-US" sz="3200" b="1" i="0" cap="small" baseline="0" dirty="0">
                <a:solidFill>
                  <a:srgbClr val="0060A7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JhengHei UI" panose="020B0604030504040204" pitchFamily="34" charset="-120"/>
                <a:ea typeface="Microsoft JhengHei UI" panose="020B0604030504040204" pitchFamily="34" charset="-120"/>
              </a:rPr>
              <a:t>K</a:t>
            </a:r>
            <a:r>
              <a:rPr lang="en-US" sz="3200" b="1" i="0" cap="small" baseline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JhengHei UI" panose="020B0604030504040204" pitchFamily="34" charset="-120"/>
                <a:ea typeface="Microsoft JhengHei UI" panose="020B0604030504040204" pitchFamily="34" charset="-120"/>
              </a:rPr>
              <a:t>atowice </a:t>
            </a:r>
            <a:r>
              <a:rPr lang="en-US" sz="3200" b="1" i="0" cap="small" baseline="0" dirty="0">
                <a:solidFill>
                  <a:srgbClr val="0060A7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JhengHei UI" panose="020B0604030504040204" pitchFamily="34" charset="-120"/>
                <a:ea typeface="Microsoft JhengHei UI" panose="020B0604030504040204" pitchFamily="34" charset="-120"/>
              </a:rPr>
              <a:t>B</a:t>
            </a:r>
            <a:r>
              <a:rPr lang="en-US" sz="3200" b="1" i="0" cap="small" baseline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JhengHei UI" panose="020B0604030504040204" pitchFamily="34" charset="-120"/>
                <a:ea typeface="Microsoft JhengHei UI" panose="020B0604030504040204" pitchFamily="34" charset="-120"/>
              </a:rPr>
              <a:t>ranch of the </a:t>
            </a:r>
            <a:r>
              <a:rPr lang="pl-PL" sz="3200" b="1" i="0" cap="small" baseline="0" dirty="0">
                <a:solidFill>
                  <a:srgbClr val="0060A7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JhengHei UI" panose="020B0604030504040204" pitchFamily="34" charset="-120"/>
                <a:ea typeface="Microsoft JhengHei UI" panose="020B0604030504040204" pitchFamily="34" charset="-120"/>
              </a:rPr>
              <a:t>PAS</a:t>
            </a:r>
            <a:endParaRPr lang="pl-PL" sz="3200" b="1" cap="small" baseline="0" dirty="0">
              <a:solidFill>
                <a:srgbClr val="0060A7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pic>
        <p:nvPicPr>
          <p:cNvPr id="14" name="Obraz 13">
            <a:extLst>
              <a:ext uri="{FF2B5EF4-FFF2-40B4-BE49-F238E27FC236}">
                <a16:creationId xmlns:a16="http://schemas.microsoft.com/office/drawing/2014/main" id="{F2788C4D-03E9-AEA3-9FEA-07AC6C618C44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2187071" y="11187360"/>
            <a:ext cx="3726995" cy="1754275"/>
          </a:xfrm>
          <a:prstGeom prst="rect">
            <a:avLst/>
          </a:prstGeom>
        </p:spPr>
      </p:pic>
      <p:pic>
        <p:nvPicPr>
          <p:cNvPr id="12" name="Obraz 11">
            <a:extLst>
              <a:ext uri="{FF2B5EF4-FFF2-40B4-BE49-F238E27FC236}">
                <a16:creationId xmlns:a16="http://schemas.microsoft.com/office/drawing/2014/main" id="{1B24C153-D8AD-DBF7-9562-CB151F4AEA22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4518"/>
          <a:stretch/>
        </p:blipFill>
        <p:spPr>
          <a:xfrm>
            <a:off x="9572723" y="305621"/>
            <a:ext cx="14811277" cy="1631850"/>
          </a:xfrm>
          <a:prstGeom prst="rect">
            <a:avLst/>
          </a:prstGeom>
        </p:spPr>
      </p:pic>
      <p:pic>
        <p:nvPicPr>
          <p:cNvPr id="13" name="Obraz 12">
            <a:extLst>
              <a:ext uri="{FF2B5EF4-FFF2-40B4-BE49-F238E27FC236}">
                <a16:creationId xmlns:a16="http://schemas.microsoft.com/office/drawing/2014/main" id="{2C1FB04A-129D-0BC1-56CF-777D8850B5BB}"/>
              </a:ext>
            </a:extLst>
          </p:cNvPr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0457" y="260350"/>
            <a:ext cx="7941447" cy="2016000"/>
          </a:xfrm>
          <a:prstGeom prst="rect">
            <a:avLst/>
          </a:prstGeom>
        </p:spPr>
      </p:pic>
      <p:pic>
        <p:nvPicPr>
          <p:cNvPr id="2" name="image1.png" descr="image1.png"/>
          <p:cNvPicPr>
            <a:picLocks noChangeAspect="1"/>
          </p:cNvPicPr>
          <p:nvPr/>
        </p:nvPicPr>
        <p:blipFill rotWithShape="1">
          <a:blip r:embed="rId8"/>
          <a:srcRect t="20129" b="9307"/>
          <a:stretch/>
        </p:blipFill>
        <p:spPr>
          <a:xfrm>
            <a:off x="6021284" y="10905474"/>
            <a:ext cx="9736252" cy="2231369"/>
          </a:xfrm>
          <a:prstGeom prst="rect">
            <a:avLst/>
          </a:prstGeom>
          <a:ln w="12700">
            <a:miter lim="400000"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ransition spd="med"/>
  <p:hf hdr="0" ftr="0" dt="0"/>
  <p:txStyles>
    <p:titleStyle>
      <a:lvl1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 Medium"/>
          <a:ea typeface="Helvetica Neue Medium"/>
          <a:cs typeface="Helvetica Neue Medium"/>
          <a:sym typeface="Helvetica Neue Medium"/>
        </a:defRPr>
      </a:lvl1pPr>
      <a:lvl2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 Medium"/>
          <a:ea typeface="Helvetica Neue Medium"/>
          <a:cs typeface="Helvetica Neue Medium"/>
          <a:sym typeface="Helvetica Neue Medium"/>
        </a:defRPr>
      </a:lvl2pPr>
      <a:lvl3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 Medium"/>
          <a:ea typeface="Helvetica Neue Medium"/>
          <a:cs typeface="Helvetica Neue Medium"/>
          <a:sym typeface="Helvetica Neue Medium"/>
        </a:defRPr>
      </a:lvl3pPr>
      <a:lvl4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 Medium"/>
          <a:ea typeface="Helvetica Neue Medium"/>
          <a:cs typeface="Helvetica Neue Medium"/>
          <a:sym typeface="Helvetica Neue Medium"/>
        </a:defRPr>
      </a:lvl4pPr>
      <a:lvl5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 Medium"/>
          <a:ea typeface="Helvetica Neue Medium"/>
          <a:cs typeface="Helvetica Neue Medium"/>
          <a:sym typeface="Helvetica Neue Medium"/>
        </a:defRPr>
      </a:lvl5pPr>
      <a:lvl6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 Medium"/>
          <a:ea typeface="Helvetica Neue Medium"/>
          <a:cs typeface="Helvetica Neue Medium"/>
          <a:sym typeface="Helvetica Neue Medium"/>
        </a:defRPr>
      </a:lvl6pPr>
      <a:lvl7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 Medium"/>
          <a:ea typeface="Helvetica Neue Medium"/>
          <a:cs typeface="Helvetica Neue Medium"/>
          <a:sym typeface="Helvetica Neue Medium"/>
        </a:defRPr>
      </a:lvl7pPr>
      <a:lvl8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 Medium"/>
          <a:ea typeface="Helvetica Neue Medium"/>
          <a:cs typeface="Helvetica Neue Medium"/>
          <a:sym typeface="Helvetica Neue Medium"/>
        </a:defRPr>
      </a:lvl8pPr>
      <a:lvl9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 Medium"/>
          <a:ea typeface="Helvetica Neue Medium"/>
          <a:cs typeface="Helvetica Neue Medium"/>
          <a:sym typeface="Helvetica Neue Medium"/>
        </a:defRPr>
      </a:lvl9pPr>
    </p:titleStyle>
    <p:bodyStyle>
      <a:lvl1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4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1pPr>
      <a:lvl2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4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2pPr>
      <a:lvl3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4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3pPr>
      <a:lvl4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4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4pPr>
      <a:lvl5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4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5pPr>
      <a:lvl6pPr marL="3834419" marR="0" indent="-65942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Pct val="125000"/>
        <a:buFontTx/>
        <a:buChar char="•"/>
        <a:tabLst/>
        <a:defRPr sz="54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6pPr>
      <a:lvl7pPr marL="4469419" marR="0" indent="-659419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Pct val="125000"/>
        <a:buFontTx/>
        <a:buChar char="•"/>
        <a:tabLst/>
        <a:defRPr sz="54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7pPr>
      <a:lvl8pPr marL="5104419" marR="0" indent="-659419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Pct val="125000"/>
        <a:buFontTx/>
        <a:buChar char="•"/>
        <a:tabLst/>
        <a:defRPr sz="54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8pPr>
      <a:lvl9pPr marL="5739419" marR="0" indent="-659419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Pct val="125000"/>
        <a:buFontTx/>
        <a:buChar char="•"/>
        <a:tabLst/>
        <a:defRPr sz="54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9pPr>
    </p:bodyStyle>
    <p:otherStyle>
      <a:lvl1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litechnika Opolska | Opole University of Technology | www.po.opole.pl…"/>
          <p:cNvSpPr txBox="1"/>
          <p:nvPr/>
        </p:nvSpPr>
        <p:spPr>
          <a:xfrm>
            <a:off x="2487574" y="12968467"/>
            <a:ext cx="20050041" cy="5549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defTabSz="457200">
              <a:lnSpc>
                <a:spcPct val="120000"/>
              </a:lnSpc>
              <a:defRPr sz="2700" b="1" spc="67">
                <a:solidFill>
                  <a:srgbClr val="535353"/>
                </a:solidFill>
                <a:latin typeface="Myriad Pro"/>
                <a:ea typeface="Myriad Pro"/>
                <a:cs typeface="Myriad Pro"/>
                <a:sym typeface="Myriad Pro"/>
              </a:defRPr>
            </a:pPr>
            <a:r>
              <a:rPr lang="en-US" dirty="0"/>
              <a:t>ENVIRONMENTAL CHALLENGES IN CIVIL ENGINEERING</a:t>
            </a:r>
            <a:r>
              <a:rPr lang="pl-PL" dirty="0"/>
              <a:t> </a:t>
            </a:r>
            <a:r>
              <a:rPr dirty="0"/>
              <a:t>| www.</a:t>
            </a:r>
            <a:r>
              <a:rPr lang="pl-PL" dirty="0"/>
              <a:t>ecce2024.po.edu.pl | </a:t>
            </a:r>
            <a:r>
              <a:rPr lang="nb-NO" dirty="0"/>
              <a:t>Opole, Poland</a:t>
            </a:r>
            <a:r>
              <a:rPr lang="pl-PL" dirty="0"/>
              <a:t> |</a:t>
            </a:r>
            <a:r>
              <a:rPr lang="nb-NO" dirty="0"/>
              <a:t> 22-24 April 2024</a:t>
            </a:r>
            <a:endParaRPr dirty="0"/>
          </a:p>
        </p:txBody>
      </p:sp>
      <p:sp>
        <p:nvSpPr>
          <p:cNvPr id="4" name="Linia"/>
          <p:cNvSpPr/>
          <p:nvPr/>
        </p:nvSpPr>
        <p:spPr>
          <a:xfrm>
            <a:off x="1911742" y="12931164"/>
            <a:ext cx="21048011" cy="0"/>
          </a:xfrm>
          <a:prstGeom prst="line">
            <a:avLst/>
          </a:prstGeom>
          <a:ln w="12700">
            <a:solidFill>
              <a:srgbClr val="535353"/>
            </a:solidFill>
            <a:prstDash val="sysDot"/>
            <a:miter lim="400000"/>
          </a:ln>
        </p:spPr>
        <p:txBody>
          <a:bodyPr lIns="45718" tIns="45718" rIns="45718" bIns="45718"/>
          <a:lstStyle/>
          <a:p>
            <a:endParaRPr/>
          </a:p>
        </p:txBody>
      </p:sp>
      <p:pic>
        <p:nvPicPr>
          <p:cNvPr id="5" name="aaaa.png" descr="aaaa.png"/>
          <p:cNvPicPr>
            <a:picLocks noChangeAspect="1"/>
          </p:cNvPicPr>
          <p:nvPr/>
        </p:nvPicPr>
        <p:blipFill rotWithShape="1">
          <a:blip r:embed="rId3"/>
          <a:srcRect t="9196" r="69826" b="34290"/>
          <a:stretch/>
        </p:blipFill>
        <p:spPr>
          <a:xfrm>
            <a:off x="14922589" y="10848858"/>
            <a:ext cx="5081384" cy="2253074"/>
          </a:xfrm>
          <a:prstGeom prst="rect">
            <a:avLst/>
          </a:prstGeom>
          <a:ln w="12700">
            <a:miter lim="400000"/>
          </a:ln>
        </p:spPr>
      </p:pic>
      <p:sp>
        <p:nvSpPr>
          <p:cNvPr id="6" name="Tekst tytułowy"/>
          <p:cNvSpPr txBox="1">
            <a:spLocks noGrp="1"/>
          </p:cNvSpPr>
          <p:nvPr>
            <p:ph type="title"/>
          </p:nvPr>
        </p:nvSpPr>
        <p:spPr>
          <a:xfrm>
            <a:off x="1828800" y="1937470"/>
            <a:ext cx="20726400" cy="526342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 anchor="b">
            <a:normAutofit/>
          </a:bodyPr>
          <a:lstStyle/>
          <a:p>
            <a:r>
              <a:t>Tekst tytułowy</a:t>
            </a:r>
          </a:p>
        </p:txBody>
      </p:sp>
      <p:sp>
        <p:nvSpPr>
          <p:cNvPr id="7" name="Treść - poziom 1…"/>
          <p:cNvSpPr txBox="1">
            <a:spLocks noGrp="1"/>
          </p:cNvSpPr>
          <p:nvPr>
            <p:ph type="body" idx="1"/>
          </p:nvPr>
        </p:nvSpPr>
        <p:spPr>
          <a:xfrm>
            <a:off x="3657600" y="7772400"/>
            <a:ext cx="17068800" cy="202212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>
            <a:normAutofit/>
          </a:bodyPr>
          <a:lstStyle/>
          <a:p>
            <a:r>
              <a:rPr dirty="0" err="1"/>
              <a:t>Treść</a:t>
            </a:r>
            <a:r>
              <a:rPr dirty="0"/>
              <a:t> - </a:t>
            </a:r>
            <a:r>
              <a:rPr dirty="0" err="1"/>
              <a:t>poziom</a:t>
            </a:r>
            <a:r>
              <a:rPr dirty="0"/>
              <a:t> 1</a:t>
            </a:r>
          </a:p>
          <a:p>
            <a:pPr lvl="1"/>
            <a:r>
              <a:rPr dirty="0" err="1"/>
              <a:t>Treść</a:t>
            </a:r>
            <a:r>
              <a:rPr dirty="0"/>
              <a:t> - </a:t>
            </a:r>
            <a:r>
              <a:rPr dirty="0" err="1"/>
              <a:t>poziom</a:t>
            </a:r>
            <a:r>
              <a:rPr dirty="0"/>
              <a:t> 2</a:t>
            </a:r>
          </a:p>
        </p:txBody>
      </p:sp>
      <p:sp>
        <p:nvSpPr>
          <p:cNvPr id="8" name="Numer slajdu"/>
          <p:cNvSpPr txBox="1">
            <a:spLocks noGrp="1"/>
          </p:cNvSpPr>
          <p:nvPr>
            <p:ph type="sldNum" sz="quarter" idx="2"/>
          </p:nvPr>
        </p:nvSpPr>
        <p:spPr>
          <a:xfrm>
            <a:off x="23466997" y="12931164"/>
            <a:ext cx="453239" cy="461059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240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  <p:pic>
        <p:nvPicPr>
          <p:cNvPr id="1026" name="Picture 2" descr="PZITB – Polski Związek Inżynierów i Techników Budownictwa Oddział w  Poznaniu – Polski Związek Inżynierów i Techników Budownictwa Oddział w  Poznaniu">
            <a:extLst>
              <a:ext uri="{FF2B5EF4-FFF2-40B4-BE49-F238E27FC236}">
                <a16:creationId xmlns:a16="http://schemas.microsoft.com/office/drawing/2014/main" id="{D329B37B-43D3-F362-D0B6-F2AD8B1AB577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457" y="11194288"/>
            <a:ext cx="1733005" cy="17364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pole tekstowe 10">
            <a:extLst>
              <a:ext uri="{FF2B5EF4-FFF2-40B4-BE49-F238E27FC236}">
                <a16:creationId xmlns:a16="http://schemas.microsoft.com/office/drawing/2014/main" id="{7EA403E2-09BF-7744-A9E5-61D898A15722}"/>
              </a:ext>
            </a:extLst>
          </p:cNvPr>
          <p:cNvSpPr txBox="1"/>
          <p:nvPr userDrawn="1"/>
        </p:nvSpPr>
        <p:spPr>
          <a:xfrm>
            <a:off x="19499952" y="11277693"/>
            <a:ext cx="4537200" cy="1569660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r>
              <a:rPr lang="en-US" sz="3200" b="1" i="0" cap="small" baseline="0" dirty="0">
                <a:solidFill>
                  <a:srgbClr val="0060A7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JhengHei UI" panose="020B0604030504040204" pitchFamily="34" charset="-120"/>
                <a:ea typeface="Microsoft JhengHei UI" panose="020B0604030504040204" pitchFamily="34" charset="-120"/>
              </a:rPr>
              <a:t>C</a:t>
            </a:r>
            <a:r>
              <a:rPr lang="en-US" sz="3200" b="1" i="0" cap="small" baseline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JhengHei UI" panose="020B0604030504040204" pitchFamily="34" charset="-120"/>
                <a:ea typeface="Microsoft JhengHei UI" panose="020B0604030504040204" pitchFamily="34" charset="-120"/>
              </a:rPr>
              <a:t>ommission of </a:t>
            </a:r>
            <a:r>
              <a:rPr lang="en-US" sz="3200" b="1" i="0" cap="small" baseline="0" dirty="0">
                <a:solidFill>
                  <a:srgbClr val="0060A7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JhengHei UI" panose="020B0604030504040204" pitchFamily="34" charset="-120"/>
                <a:ea typeface="Microsoft JhengHei UI" panose="020B0604030504040204" pitchFamily="34" charset="-120"/>
              </a:rPr>
              <a:t>C</a:t>
            </a:r>
            <a:r>
              <a:rPr lang="en-US" sz="3200" b="1" i="0" cap="small" baseline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JhengHei UI" panose="020B0604030504040204" pitchFamily="34" charset="-120"/>
                <a:ea typeface="Microsoft JhengHei UI" panose="020B0604030504040204" pitchFamily="34" charset="-120"/>
              </a:rPr>
              <a:t>ivil</a:t>
            </a:r>
            <a:r>
              <a:rPr lang="pl-PL" sz="3200" b="1" i="0" cap="small" baseline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JhengHei UI" panose="020B0604030504040204" pitchFamily="34" charset="-120"/>
                <a:ea typeface="Microsoft JhengHei UI" panose="020B0604030504040204" pitchFamily="34" charset="-120"/>
              </a:rPr>
              <a:t> </a:t>
            </a:r>
            <a:r>
              <a:rPr lang="en-US" sz="3200" b="1" i="0" cap="small" baseline="0" dirty="0">
                <a:solidFill>
                  <a:srgbClr val="0060A7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JhengHei UI" panose="020B0604030504040204" pitchFamily="34" charset="-120"/>
                <a:ea typeface="Microsoft JhengHei UI" panose="020B0604030504040204" pitchFamily="34" charset="-120"/>
              </a:rPr>
              <a:t>E</a:t>
            </a:r>
            <a:r>
              <a:rPr lang="en-US" sz="3200" b="1" i="0" cap="small" baseline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JhengHei UI" panose="020B0604030504040204" pitchFamily="34" charset="-120"/>
                <a:ea typeface="Microsoft JhengHei UI" panose="020B0604030504040204" pitchFamily="34" charset="-120"/>
              </a:rPr>
              <a:t>ngineering </a:t>
            </a:r>
            <a:r>
              <a:rPr lang="en-US" sz="3200" b="1" i="0" cap="small" baseline="0" dirty="0">
                <a:solidFill>
                  <a:srgbClr val="0060A7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JhengHei UI" panose="020B0604030504040204" pitchFamily="34" charset="-120"/>
                <a:ea typeface="Microsoft JhengHei UI" panose="020B0604030504040204" pitchFamily="34" charset="-120"/>
              </a:rPr>
              <a:t>K</a:t>
            </a:r>
            <a:r>
              <a:rPr lang="en-US" sz="3200" b="1" i="0" cap="small" baseline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JhengHei UI" panose="020B0604030504040204" pitchFamily="34" charset="-120"/>
                <a:ea typeface="Microsoft JhengHei UI" panose="020B0604030504040204" pitchFamily="34" charset="-120"/>
              </a:rPr>
              <a:t>atowice </a:t>
            </a:r>
            <a:r>
              <a:rPr lang="en-US" sz="3200" b="1" i="0" cap="small" baseline="0" dirty="0">
                <a:solidFill>
                  <a:srgbClr val="0060A7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JhengHei UI" panose="020B0604030504040204" pitchFamily="34" charset="-120"/>
                <a:ea typeface="Microsoft JhengHei UI" panose="020B0604030504040204" pitchFamily="34" charset="-120"/>
              </a:rPr>
              <a:t>B</a:t>
            </a:r>
            <a:r>
              <a:rPr lang="en-US" sz="3200" b="1" i="0" cap="small" baseline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JhengHei UI" panose="020B0604030504040204" pitchFamily="34" charset="-120"/>
                <a:ea typeface="Microsoft JhengHei UI" panose="020B0604030504040204" pitchFamily="34" charset="-120"/>
              </a:rPr>
              <a:t>ranch of the </a:t>
            </a:r>
            <a:r>
              <a:rPr lang="pl-PL" sz="3200" b="1" i="0" cap="small" baseline="0" dirty="0">
                <a:solidFill>
                  <a:srgbClr val="0060A7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JhengHei UI" panose="020B0604030504040204" pitchFamily="34" charset="-120"/>
                <a:ea typeface="Microsoft JhengHei UI" panose="020B0604030504040204" pitchFamily="34" charset="-120"/>
              </a:rPr>
              <a:t>PAS</a:t>
            </a:r>
            <a:endParaRPr lang="pl-PL" sz="3200" b="1" cap="small" baseline="0" dirty="0">
              <a:solidFill>
                <a:srgbClr val="0060A7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pic>
        <p:nvPicPr>
          <p:cNvPr id="14" name="Obraz 13">
            <a:extLst>
              <a:ext uri="{FF2B5EF4-FFF2-40B4-BE49-F238E27FC236}">
                <a16:creationId xmlns:a16="http://schemas.microsoft.com/office/drawing/2014/main" id="{F2788C4D-03E9-AEA3-9FEA-07AC6C618C44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2187071" y="11187360"/>
            <a:ext cx="3726995" cy="1754275"/>
          </a:xfrm>
          <a:prstGeom prst="rect">
            <a:avLst/>
          </a:prstGeom>
        </p:spPr>
      </p:pic>
      <p:pic>
        <p:nvPicPr>
          <p:cNvPr id="12" name="Obraz 11">
            <a:extLst>
              <a:ext uri="{FF2B5EF4-FFF2-40B4-BE49-F238E27FC236}">
                <a16:creationId xmlns:a16="http://schemas.microsoft.com/office/drawing/2014/main" id="{1B24C153-D8AD-DBF7-9562-CB151F4AEA22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4518"/>
          <a:stretch/>
        </p:blipFill>
        <p:spPr>
          <a:xfrm>
            <a:off x="9572723" y="305621"/>
            <a:ext cx="14811277" cy="1631850"/>
          </a:xfrm>
          <a:prstGeom prst="rect">
            <a:avLst/>
          </a:prstGeom>
        </p:spPr>
      </p:pic>
      <p:pic>
        <p:nvPicPr>
          <p:cNvPr id="13" name="Obraz 12">
            <a:extLst>
              <a:ext uri="{FF2B5EF4-FFF2-40B4-BE49-F238E27FC236}">
                <a16:creationId xmlns:a16="http://schemas.microsoft.com/office/drawing/2014/main" id="{2C1FB04A-129D-0BC1-56CF-777D8850B5BB}"/>
              </a:ext>
            </a:extLst>
          </p:cNvPr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0457" y="260350"/>
            <a:ext cx="7941447" cy="2016000"/>
          </a:xfrm>
          <a:prstGeom prst="rect">
            <a:avLst/>
          </a:prstGeom>
        </p:spPr>
      </p:pic>
      <p:pic>
        <p:nvPicPr>
          <p:cNvPr id="2" name="image1.png" descr="image1.png"/>
          <p:cNvPicPr>
            <a:picLocks noChangeAspect="1"/>
          </p:cNvPicPr>
          <p:nvPr/>
        </p:nvPicPr>
        <p:blipFill rotWithShape="1">
          <a:blip r:embed="rId8"/>
          <a:srcRect t="20129" b="9307"/>
          <a:stretch/>
        </p:blipFill>
        <p:spPr>
          <a:xfrm>
            <a:off x="6021284" y="10905474"/>
            <a:ext cx="9736252" cy="2231369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36469495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</p:sldLayoutIdLst>
  <p:transition spd="med"/>
  <p:hf hdr="0" ftr="0" dt="0"/>
  <p:txStyles>
    <p:titleStyle>
      <a:lvl1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 Medium"/>
          <a:ea typeface="Helvetica Neue Medium"/>
          <a:cs typeface="Helvetica Neue Medium"/>
          <a:sym typeface="Helvetica Neue Medium"/>
        </a:defRPr>
      </a:lvl1pPr>
      <a:lvl2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 Medium"/>
          <a:ea typeface="Helvetica Neue Medium"/>
          <a:cs typeface="Helvetica Neue Medium"/>
          <a:sym typeface="Helvetica Neue Medium"/>
        </a:defRPr>
      </a:lvl2pPr>
      <a:lvl3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 Medium"/>
          <a:ea typeface="Helvetica Neue Medium"/>
          <a:cs typeface="Helvetica Neue Medium"/>
          <a:sym typeface="Helvetica Neue Medium"/>
        </a:defRPr>
      </a:lvl3pPr>
      <a:lvl4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 Medium"/>
          <a:ea typeface="Helvetica Neue Medium"/>
          <a:cs typeface="Helvetica Neue Medium"/>
          <a:sym typeface="Helvetica Neue Medium"/>
        </a:defRPr>
      </a:lvl4pPr>
      <a:lvl5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 Medium"/>
          <a:ea typeface="Helvetica Neue Medium"/>
          <a:cs typeface="Helvetica Neue Medium"/>
          <a:sym typeface="Helvetica Neue Medium"/>
        </a:defRPr>
      </a:lvl5pPr>
      <a:lvl6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 Medium"/>
          <a:ea typeface="Helvetica Neue Medium"/>
          <a:cs typeface="Helvetica Neue Medium"/>
          <a:sym typeface="Helvetica Neue Medium"/>
        </a:defRPr>
      </a:lvl6pPr>
      <a:lvl7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 Medium"/>
          <a:ea typeface="Helvetica Neue Medium"/>
          <a:cs typeface="Helvetica Neue Medium"/>
          <a:sym typeface="Helvetica Neue Medium"/>
        </a:defRPr>
      </a:lvl7pPr>
      <a:lvl8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 Medium"/>
          <a:ea typeface="Helvetica Neue Medium"/>
          <a:cs typeface="Helvetica Neue Medium"/>
          <a:sym typeface="Helvetica Neue Medium"/>
        </a:defRPr>
      </a:lvl8pPr>
      <a:lvl9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 Medium"/>
          <a:ea typeface="Helvetica Neue Medium"/>
          <a:cs typeface="Helvetica Neue Medium"/>
          <a:sym typeface="Helvetica Neue Medium"/>
        </a:defRPr>
      </a:lvl9pPr>
    </p:titleStyle>
    <p:bodyStyle>
      <a:lvl1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4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1pPr>
      <a:lvl2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4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2pPr>
      <a:lvl3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4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3pPr>
      <a:lvl4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4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4pPr>
      <a:lvl5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4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5pPr>
      <a:lvl6pPr marL="3834419" marR="0" indent="-65942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Pct val="125000"/>
        <a:buFontTx/>
        <a:buChar char="•"/>
        <a:tabLst/>
        <a:defRPr sz="54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6pPr>
      <a:lvl7pPr marL="4469419" marR="0" indent="-659419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Pct val="125000"/>
        <a:buFontTx/>
        <a:buChar char="•"/>
        <a:tabLst/>
        <a:defRPr sz="54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7pPr>
      <a:lvl8pPr marL="5104419" marR="0" indent="-659419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Pct val="125000"/>
        <a:buFontTx/>
        <a:buChar char="•"/>
        <a:tabLst/>
        <a:defRPr sz="54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8pPr>
      <a:lvl9pPr marL="5739419" marR="0" indent="-659419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Pct val="125000"/>
        <a:buFontTx/>
        <a:buChar char="•"/>
        <a:tabLst/>
        <a:defRPr sz="54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9pPr>
    </p:bodyStyle>
    <p:otherStyle>
      <a:lvl1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kst tytułowy"/>
          <p:cNvSpPr txBox="1">
            <a:spLocks noGrp="1"/>
          </p:cNvSpPr>
          <p:nvPr>
            <p:ph type="title"/>
          </p:nvPr>
        </p:nvSpPr>
        <p:spPr>
          <a:xfrm>
            <a:off x="1828800" y="1587260"/>
            <a:ext cx="20726400" cy="56136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 anchor="b">
            <a:normAutofit/>
          </a:bodyPr>
          <a:lstStyle/>
          <a:p>
            <a:r>
              <a:rPr dirty="0" err="1"/>
              <a:t>Tekst</a:t>
            </a:r>
            <a:r>
              <a:rPr dirty="0"/>
              <a:t> </a:t>
            </a:r>
            <a:r>
              <a:rPr dirty="0" err="1"/>
              <a:t>tytułowy</a:t>
            </a:r>
            <a:endParaRPr dirty="0"/>
          </a:p>
        </p:txBody>
      </p:sp>
      <p:sp>
        <p:nvSpPr>
          <p:cNvPr id="7" name="Treść - poziom 1…"/>
          <p:cNvSpPr txBox="1">
            <a:spLocks noGrp="1"/>
          </p:cNvSpPr>
          <p:nvPr>
            <p:ph type="body" idx="1"/>
          </p:nvPr>
        </p:nvSpPr>
        <p:spPr>
          <a:xfrm>
            <a:off x="3657600" y="7772400"/>
            <a:ext cx="17068800" cy="511174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>
            <a:normAutofit/>
          </a:bodyPr>
          <a:lstStyle/>
          <a:p>
            <a:r>
              <a:rPr dirty="0" err="1"/>
              <a:t>Treść</a:t>
            </a:r>
            <a:r>
              <a:rPr dirty="0"/>
              <a:t> - </a:t>
            </a:r>
            <a:r>
              <a:rPr dirty="0" err="1"/>
              <a:t>poziom</a:t>
            </a:r>
            <a:r>
              <a:rPr dirty="0"/>
              <a:t> 1</a:t>
            </a:r>
          </a:p>
          <a:p>
            <a:pPr lvl="1"/>
            <a:r>
              <a:rPr dirty="0" err="1"/>
              <a:t>Treść</a:t>
            </a:r>
            <a:r>
              <a:rPr dirty="0"/>
              <a:t> - </a:t>
            </a:r>
            <a:r>
              <a:rPr dirty="0" err="1"/>
              <a:t>poziom</a:t>
            </a:r>
            <a:r>
              <a:rPr dirty="0"/>
              <a:t> 2</a:t>
            </a:r>
          </a:p>
          <a:p>
            <a:pPr lvl="2"/>
            <a:r>
              <a:rPr dirty="0" err="1"/>
              <a:t>Treść</a:t>
            </a:r>
            <a:r>
              <a:rPr dirty="0"/>
              <a:t> - </a:t>
            </a:r>
            <a:r>
              <a:rPr dirty="0" err="1"/>
              <a:t>poziom</a:t>
            </a:r>
            <a:r>
              <a:rPr dirty="0"/>
              <a:t> 3</a:t>
            </a:r>
          </a:p>
          <a:p>
            <a:pPr lvl="3"/>
            <a:r>
              <a:rPr dirty="0" err="1"/>
              <a:t>Treść</a:t>
            </a:r>
            <a:r>
              <a:rPr dirty="0"/>
              <a:t> - </a:t>
            </a:r>
            <a:r>
              <a:rPr dirty="0" err="1"/>
              <a:t>poziom</a:t>
            </a:r>
            <a:r>
              <a:rPr dirty="0"/>
              <a:t> 4</a:t>
            </a:r>
          </a:p>
          <a:p>
            <a:pPr lvl="4"/>
            <a:r>
              <a:rPr dirty="0" err="1"/>
              <a:t>Treść</a:t>
            </a:r>
            <a:r>
              <a:rPr dirty="0"/>
              <a:t> - </a:t>
            </a:r>
            <a:r>
              <a:rPr dirty="0" err="1"/>
              <a:t>poziom</a:t>
            </a:r>
            <a:r>
              <a:rPr dirty="0"/>
              <a:t> </a:t>
            </a:r>
            <a:r>
              <a:rPr lang="pl-PL" dirty="0"/>
              <a:t>5</a:t>
            </a:r>
            <a:endParaRPr dirty="0"/>
          </a:p>
        </p:txBody>
      </p:sp>
      <p:sp>
        <p:nvSpPr>
          <p:cNvPr id="13" name="Numer slajdu">
            <a:extLst>
              <a:ext uri="{FF2B5EF4-FFF2-40B4-BE49-F238E27FC236}">
                <a16:creationId xmlns:a16="http://schemas.microsoft.com/office/drawing/2014/main" id="{FB2B0ADC-813B-61E7-FB26-374F7C5EBF87}"/>
              </a:ext>
            </a:extLst>
          </p:cNvPr>
          <p:cNvSpPr txBox="1">
            <a:spLocks noGrp="1"/>
          </p:cNvSpPr>
          <p:nvPr>
            <p:ph type="sldNum" sz="quarter" idx="4"/>
          </p:nvPr>
        </p:nvSpPr>
        <p:spPr>
          <a:xfrm>
            <a:off x="23466997" y="12931164"/>
            <a:ext cx="453239" cy="461059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240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  <p:sp>
        <p:nvSpPr>
          <p:cNvPr id="15" name="Politechnika Opolska | Opole University of Technology | www.po.opole.pl…">
            <a:extLst>
              <a:ext uri="{FF2B5EF4-FFF2-40B4-BE49-F238E27FC236}">
                <a16:creationId xmlns:a16="http://schemas.microsoft.com/office/drawing/2014/main" id="{28D40070-53F3-3F91-A61C-5DD18B69CC10}"/>
              </a:ext>
            </a:extLst>
          </p:cNvPr>
          <p:cNvSpPr txBox="1"/>
          <p:nvPr userDrawn="1"/>
        </p:nvSpPr>
        <p:spPr>
          <a:xfrm>
            <a:off x="2487574" y="12968467"/>
            <a:ext cx="20050041" cy="5549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defTabSz="457200">
              <a:lnSpc>
                <a:spcPct val="120000"/>
              </a:lnSpc>
              <a:defRPr sz="2700" b="1" spc="67">
                <a:solidFill>
                  <a:srgbClr val="535353"/>
                </a:solidFill>
                <a:latin typeface="Myriad Pro"/>
                <a:ea typeface="Myriad Pro"/>
                <a:cs typeface="Myriad Pro"/>
                <a:sym typeface="Myriad Pro"/>
              </a:defRPr>
            </a:pPr>
            <a:r>
              <a:rPr lang="en-US" dirty="0"/>
              <a:t>ENVIRONMENTAL CHALLENGES IN CIVIL ENGINEERING</a:t>
            </a:r>
            <a:r>
              <a:rPr lang="pl-PL" dirty="0"/>
              <a:t> </a:t>
            </a:r>
            <a:r>
              <a:rPr dirty="0"/>
              <a:t>| www.</a:t>
            </a:r>
            <a:r>
              <a:rPr lang="pl-PL" dirty="0"/>
              <a:t>ecce2024.po.edu.pl | </a:t>
            </a:r>
            <a:r>
              <a:rPr lang="nb-NO" dirty="0"/>
              <a:t>Opole, Poland</a:t>
            </a:r>
            <a:r>
              <a:rPr lang="pl-PL" dirty="0"/>
              <a:t> |</a:t>
            </a:r>
            <a:r>
              <a:rPr lang="nb-NO" dirty="0"/>
              <a:t> </a:t>
            </a:r>
            <a:r>
              <a:rPr lang="pl-PL" dirty="0"/>
              <a:t>22-24 </a:t>
            </a:r>
            <a:r>
              <a:rPr lang="pl-PL" dirty="0" err="1"/>
              <a:t>April</a:t>
            </a:r>
            <a:r>
              <a:rPr lang="pl-PL" dirty="0"/>
              <a:t> 2024</a:t>
            </a:r>
            <a:endParaRPr dirty="0"/>
          </a:p>
        </p:txBody>
      </p:sp>
      <p:sp>
        <p:nvSpPr>
          <p:cNvPr id="16" name="Linia">
            <a:extLst>
              <a:ext uri="{FF2B5EF4-FFF2-40B4-BE49-F238E27FC236}">
                <a16:creationId xmlns:a16="http://schemas.microsoft.com/office/drawing/2014/main" id="{A6BF0015-76DC-C573-C367-C46CE6C5766C}"/>
              </a:ext>
            </a:extLst>
          </p:cNvPr>
          <p:cNvSpPr/>
          <p:nvPr userDrawn="1"/>
        </p:nvSpPr>
        <p:spPr>
          <a:xfrm>
            <a:off x="1911742" y="12931164"/>
            <a:ext cx="21048011" cy="0"/>
          </a:xfrm>
          <a:prstGeom prst="line">
            <a:avLst/>
          </a:prstGeom>
          <a:ln w="12700">
            <a:solidFill>
              <a:srgbClr val="535353"/>
            </a:solidFill>
            <a:prstDash val="sysDot"/>
            <a:miter lim="400000"/>
          </a:ln>
        </p:spPr>
        <p:txBody>
          <a:bodyPr lIns="45718" tIns="45718" rIns="45718" bIns="45718"/>
          <a:lstStyle/>
          <a:p>
            <a:endParaRPr/>
          </a:p>
        </p:txBody>
      </p:sp>
      <p:pic>
        <p:nvPicPr>
          <p:cNvPr id="2" name="Obraz 1">
            <a:extLst>
              <a:ext uri="{FF2B5EF4-FFF2-40B4-BE49-F238E27FC236}">
                <a16:creationId xmlns:a16="http://schemas.microsoft.com/office/drawing/2014/main" id="{D8CA53B5-D868-8931-E708-2622EE34E926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21091" y="324384"/>
            <a:ext cx="5760720" cy="14624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99051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</p:sldLayoutIdLst>
  <p:transition spd="med"/>
  <p:hf hdr="0" ftr="0" dt="0"/>
  <p:txStyles>
    <p:titleStyle>
      <a:lvl1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 Medium"/>
          <a:ea typeface="Helvetica Neue Medium"/>
          <a:cs typeface="Helvetica Neue Medium"/>
          <a:sym typeface="Helvetica Neue Medium"/>
        </a:defRPr>
      </a:lvl1pPr>
      <a:lvl2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 Medium"/>
          <a:ea typeface="Helvetica Neue Medium"/>
          <a:cs typeface="Helvetica Neue Medium"/>
          <a:sym typeface="Helvetica Neue Medium"/>
        </a:defRPr>
      </a:lvl2pPr>
      <a:lvl3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 Medium"/>
          <a:ea typeface="Helvetica Neue Medium"/>
          <a:cs typeface="Helvetica Neue Medium"/>
          <a:sym typeface="Helvetica Neue Medium"/>
        </a:defRPr>
      </a:lvl3pPr>
      <a:lvl4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 Medium"/>
          <a:ea typeface="Helvetica Neue Medium"/>
          <a:cs typeface="Helvetica Neue Medium"/>
          <a:sym typeface="Helvetica Neue Medium"/>
        </a:defRPr>
      </a:lvl4pPr>
      <a:lvl5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 Medium"/>
          <a:ea typeface="Helvetica Neue Medium"/>
          <a:cs typeface="Helvetica Neue Medium"/>
          <a:sym typeface="Helvetica Neue Medium"/>
        </a:defRPr>
      </a:lvl5pPr>
      <a:lvl6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 Medium"/>
          <a:ea typeface="Helvetica Neue Medium"/>
          <a:cs typeface="Helvetica Neue Medium"/>
          <a:sym typeface="Helvetica Neue Medium"/>
        </a:defRPr>
      </a:lvl6pPr>
      <a:lvl7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 Medium"/>
          <a:ea typeface="Helvetica Neue Medium"/>
          <a:cs typeface="Helvetica Neue Medium"/>
          <a:sym typeface="Helvetica Neue Medium"/>
        </a:defRPr>
      </a:lvl7pPr>
      <a:lvl8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 Medium"/>
          <a:ea typeface="Helvetica Neue Medium"/>
          <a:cs typeface="Helvetica Neue Medium"/>
          <a:sym typeface="Helvetica Neue Medium"/>
        </a:defRPr>
      </a:lvl8pPr>
      <a:lvl9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 Medium"/>
          <a:ea typeface="Helvetica Neue Medium"/>
          <a:cs typeface="Helvetica Neue Medium"/>
          <a:sym typeface="Helvetica Neue Medium"/>
        </a:defRPr>
      </a:lvl9pPr>
    </p:titleStyle>
    <p:bodyStyle>
      <a:lvl1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4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1pPr>
      <a:lvl2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4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2pPr>
      <a:lvl3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4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3pPr>
      <a:lvl4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4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4pPr>
      <a:lvl5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4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5pPr>
      <a:lvl6pPr marL="3834419" marR="0" indent="-65942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Pct val="125000"/>
        <a:buFontTx/>
        <a:buChar char="•"/>
        <a:tabLst/>
        <a:defRPr sz="54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6pPr>
      <a:lvl7pPr marL="4469419" marR="0" indent="-659419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Pct val="125000"/>
        <a:buFontTx/>
        <a:buChar char="•"/>
        <a:tabLst/>
        <a:defRPr sz="54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7pPr>
      <a:lvl8pPr marL="5104419" marR="0" indent="-659419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Pct val="125000"/>
        <a:buFontTx/>
        <a:buChar char="•"/>
        <a:tabLst/>
        <a:defRPr sz="54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8pPr>
      <a:lvl9pPr marL="5739419" marR="0" indent="-659419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Pct val="125000"/>
        <a:buFontTx/>
        <a:buChar char="•"/>
        <a:tabLst/>
        <a:defRPr sz="54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9pPr>
    </p:bodyStyle>
    <p:otherStyle>
      <a:lvl1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umeru slajdu 1">
            <a:extLst>
              <a:ext uri="{FF2B5EF4-FFF2-40B4-BE49-F238E27FC236}">
                <a16:creationId xmlns:a16="http://schemas.microsoft.com/office/drawing/2014/main" id="{5E51257C-9294-87C6-8BCF-F4C0EA2FD58A}"/>
              </a:ext>
            </a:extLst>
          </p:cNvPr>
          <p:cNvSpPr>
            <a:spLocks noGrp="1"/>
          </p:cNvSpPr>
          <p:nvPr>
            <p:ph type="sldNum" sz="quarter" idx="2"/>
          </p:nvPr>
        </p:nvSpPr>
        <p:spPr>
          <a:xfrm>
            <a:off x="23527705" y="12931164"/>
            <a:ext cx="331822" cy="595035"/>
          </a:xfrm>
        </p:spPr>
        <p:txBody>
          <a:bodyPr/>
          <a:lstStyle/>
          <a:p>
            <a:fld id="{86CB4B4D-7CA3-9044-876B-883B54F8677D}" type="slidenum">
              <a:rPr lang="pl-PL" sz="3200" b="1" smtClean="0"/>
              <a:t>1</a:t>
            </a:fld>
            <a:endParaRPr lang="pl-PL" sz="3200" b="1" dirty="0"/>
          </a:p>
        </p:txBody>
      </p:sp>
      <p:sp>
        <p:nvSpPr>
          <p:cNvPr id="4" name="pole tekstowe 3">
            <a:extLst>
              <a:ext uri="{FF2B5EF4-FFF2-40B4-BE49-F238E27FC236}">
                <a16:creationId xmlns:a16="http://schemas.microsoft.com/office/drawing/2014/main" id="{5334F23E-1DEC-28C2-97DB-3627CFE6C7AB}"/>
              </a:ext>
            </a:extLst>
          </p:cNvPr>
          <p:cNvSpPr txBox="1"/>
          <p:nvPr/>
        </p:nvSpPr>
        <p:spPr>
          <a:xfrm>
            <a:off x="8005704" y="3307046"/>
            <a:ext cx="8372590" cy="1579920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pl-PL" sz="9600" b="0" i="0" u="none" strike="noStrike" cap="small" spc="0" normalizeH="0" dirty="0" err="1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Myriad Pro"/>
                <a:sym typeface="Helvetica Neue"/>
              </a:rPr>
              <a:t>Title</a:t>
            </a:r>
            <a:endParaRPr kumimoji="0" lang="pl-PL" sz="9600" b="0" i="0" u="none" strike="noStrike" cap="small" spc="0" normalizeH="0" dirty="0">
              <a:ln>
                <a:noFill/>
              </a:ln>
              <a:solidFill>
                <a:srgbClr val="000000"/>
              </a:solidFill>
              <a:effectLst/>
              <a:uFillTx/>
              <a:latin typeface="Myriad Pro"/>
              <a:sym typeface="Helvetica Neue"/>
            </a:endParaRPr>
          </a:p>
        </p:txBody>
      </p:sp>
      <p:sp>
        <p:nvSpPr>
          <p:cNvPr id="5" name="pole tekstowe 4">
            <a:extLst>
              <a:ext uri="{FF2B5EF4-FFF2-40B4-BE49-F238E27FC236}">
                <a16:creationId xmlns:a16="http://schemas.microsoft.com/office/drawing/2014/main" id="{88C193D7-8C31-D1EE-0963-E93A319ADD4A}"/>
              </a:ext>
            </a:extLst>
          </p:cNvPr>
          <p:cNvSpPr txBox="1"/>
          <p:nvPr/>
        </p:nvSpPr>
        <p:spPr>
          <a:xfrm>
            <a:off x="5911595" y="5932151"/>
            <a:ext cx="12560808" cy="4257576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pl-PL" sz="5400" b="1" dirty="0">
                <a:latin typeface="Myriad Pro"/>
              </a:rPr>
              <a:t>A</a:t>
            </a:r>
            <a:r>
              <a:rPr kumimoji="0" lang="pl-PL" sz="5400" b="1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Myriad Pro"/>
                <a:sym typeface="Helvetica Neue"/>
              </a:rPr>
              <a:t>uthor 1, Author 2, …</a:t>
            </a:r>
          </a:p>
          <a:p>
            <a:pPr marL="0" marR="0" indent="0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lang="pl-PL" sz="4800" b="1" dirty="0">
              <a:latin typeface="Myriad Pro"/>
            </a:endParaRPr>
          </a:p>
          <a:p>
            <a:pPr marL="0" marR="0" indent="0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pl-PL" sz="4800" b="1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Myriad Pro"/>
                <a:sym typeface="Helvetica Neue"/>
              </a:rPr>
              <a:t>Place for the </a:t>
            </a:r>
            <a:r>
              <a:rPr kumimoji="0" lang="pl-PL" sz="4800" b="1" i="0" u="none" strike="noStrike" cap="none" spc="0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Myriad Pro"/>
                <a:sym typeface="Helvetica Neue"/>
              </a:rPr>
              <a:t>authors</a:t>
            </a:r>
            <a:r>
              <a:rPr kumimoji="0" lang="pl-PL" sz="4800" b="1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Myriad Pro"/>
                <a:sym typeface="Helvetica Neue"/>
              </a:rPr>
              <a:t>’ </a:t>
            </a:r>
            <a:r>
              <a:rPr lang="pl-PL" sz="4800" b="1" dirty="0" err="1">
                <a:latin typeface="Myriad Pro"/>
              </a:rPr>
              <a:t>a</a:t>
            </a:r>
            <a:r>
              <a:rPr kumimoji="0" lang="pl-PL" sz="4800" b="1" i="0" u="none" strike="noStrike" cap="none" spc="0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Myriad Pro"/>
                <a:sym typeface="Helvetica Neue"/>
              </a:rPr>
              <a:t>ffiliation</a:t>
            </a:r>
            <a:r>
              <a:rPr kumimoji="0" lang="pl-PL" sz="4800" b="1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Myriad Pro"/>
                <a:sym typeface="Helvetica Neue"/>
              </a:rPr>
              <a:t> and logo</a:t>
            </a:r>
            <a:endParaRPr kumimoji="0" lang="pl-PL" sz="48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Myriad Pro"/>
              <a:sym typeface="Helvetica Neue"/>
            </a:endParaRPr>
          </a:p>
          <a:p>
            <a:pPr marL="0" marR="0" indent="0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pl-PL" sz="36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Myriad Pro"/>
              <a:sym typeface="Helvetica Neue"/>
            </a:endParaRPr>
          </a:p>
          <a:p>
            <a:pPr marL="0" marR="0" indent="0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pl-PL" sz="3600" b="0" i="0" u="none" strike="noStrike" cap="none" spc="0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Myriad Pro"/>
                <a:sym typeface="Helvetica Neue"/>
              </a:rPr>
              <a:t>Corresponding</a:t>
            </a:r>
            <a:r>
              <a:rPr kumimoji="0" lang="pl-PL" sz="36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Myriad Pro"/>
                <a:sym typeface="Helvetica Neue"/>
              </a:rPr>
              <a:t> </a:t>
            </a:r>
            <a:r>
              <a:rPr kumimoji="0" lang="pl-PL" sz="3600" b="0" i="0" u="none" strike="noStrike" cap="none" spc="0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Myriad Pro"/>
                <a:sym typeface="Helvetica Neue"/>
              </a:rPr>
              <a:t>author’s</a:t>
            </a:r>
            <a:r>
              <a:rPr kumimoji="0" lang="pl-PL" sz="36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Myriad Pro"/>
                <a:sym typeface="Helvetica Neue"/>
              </a:rPr>
              <a:t> e-mail:</a:t>
            </a:r>
          </a:p>
          <a:p>
            <a:pPr marL="0" marR="0" indent="0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pl-PL" sz="48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Myriad Pro"/>
              <a:sym typeface="Helvetica Neue"/>
            </a:endParaRPr>
          </a:p>
        </p:txBody>
      </p:sp>
    </p:spTree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umeru slajdu 1">
            <a:extLst>
              <a:ext uri="{FF2B5EF4-FFF2-40B4-BE49-F238E27FC236}">
                <a16:creationId xmlns:a16="http://schemas.microsoft.com/office/drawing/2014/main" id="{5CCB06CA-6D65-EABD-8296-96F919B3D843}"/>
              </a:ext>
            </a:extLst>
          </p:cNvPr>
          <p:cNvSpPr>
            <a:spLocks noGrp="1"/>
          </p:cNvSpPr>
          <p:nvPr>
            <p:ph type="sldNum" sz="quarter" idx="2"/>
          </p:nvPr>
        </p:nvSpPr>
        <p:spPr/>
        <p:txBody>
          <a:bodyPr/>
          <a:lstStyle/>
          <a:p>
            <a:fld id="{86CB4B4D-7CA3-9044-876B-883B54F8677D}" type="slidenum">
              <a:rPr lang="pl-PL" smtClean="0"/>
              <a:pPr/>
              <a:t>2</a:t>
            </a:fld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D604224F-ADE2-2690-E611-5D41B4C560D4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7CE07DBB-9057-A836-108D-1040D8636991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700874335"/>
      </p:ext>
    </p:extLst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umeru slajdu 1">
            <a:extLst>
              <a:ext uri="{FF2B5EF4-FFF2-40B4-BE49-F238E27FC236}">
                <a16:creationId xmlns:a16="http://schemas.microsoft.com/office/drawing/2014/main" id="{77169FA7-5295-11F7-6554-6A0A8834D47E}"/>
              </a:ext>
            </a:extLst>
          </p:cNvPr>
          <p:cNvSpPr>
            <a:spLocks noGrp="1"/>
          </p:cNvSpPr>
          <p:nvPr>
            <p:ph type="sldNum" sz="quarter" idx="2"/>
          </p:nvPr>
        </p:nvSpPr>
        <p:spPr/>
        <p:txBody>
          <a:bodyPr/>
          <a:lstStyle/>
          <a:p>
            <a:fld id="{86CB4B4D-7CA3-9044-876B-883B54F8677D}" type="slidenum">
              <a:rPr lang="pl-PL" smtClean="0"/>
              <a:pPr/>
              <a:t>3</a:t>
            </a:fld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5FEF5B7B-E734-1571-0EDD-0E35D656EA25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C59003FC-C736-B782-795B-73A927BC42A4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8348502"/>
      </p:ext>
    </p:extLst>
  </p:cSld>
  <p:clrMapOvr>
    <a:masterClrMapping/>
  </p:clrMapOvr>
  <p:transition spd="med"/>
</p:sld>
</file>

<file path=ppt/theme/theme1.xml><?xml version="1.0" encoding="utf-8"?>
<a:theme xmlns:a="http://schemas.openxmlformats.org/drawingml/2006/main" name="Title">
  <a:themeElements>
    <a:clrScheme name="Whit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"/>
        <a:ea typeface="Helvetica Neue"/>
        <a:cs typeface="Helvetica Neue"/>
      </a:majorFont>
      <a:minorFont>
        <a:latin typeface="Helvetica"/>
        <a:ea typeface="Helvetica"/>
        <a:cs typeface="Helvetica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END">
  <a:themeElements>
    <a:clrScheme name="Whit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"/>
        <a:ea typeface="Helvetica Neue"/>
        <a:cs typeface="Helvetica Neue"/>
      </a:majorFont>
      <a:minorFont>
        <a:latin typeface="Helvetica"/>
        <a:ea typeface="Helvetica"/>
        <a:cs typeface="Helvetica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3.xml><?xml version="1.0" encoding="utf-8"?>
<a:theme xmlns:a="http://schemas.openxmlformats.org/drawingml/2006/main" name="Content">
  <a:themeElements>
    <a:clrScheme name="Whit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"/>
        <a:ea typeface="Helvetica Neue"/>
        <a:cs typeface="Helvetica Neue"/>
      </a:majorFont>
      <a:minorFont>
        <a:latin typeface="Helvetica"/>
        <a:ea typeface="Helvetica"/>
        <a:cs typeface="Helvetica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4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"/>
        <a:ea typeface="Helvetica Neue"/>
        <a:cs typeface="Helvetica Neue"/>
      </a:majorFont>
      <a:minorFont>
        <a:latin typeface="Helvetica"/>
        <a:ea typeface="Helvetica"/>
        <a:cs typeface="Helvetica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148</TotalTime>
  <Words>23</Words>
  <Application>Microsoft Office PowerPoint</Application>
  <PresentationFormat>Niestandardowy</PresentationFormat>
  <Paragraphs>9</Paragraphs>
  <Slides>3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6</vt:i4>
      </vt:variant>
      <vt:variant>
        <vt:lpstr>Motyw</vt:lpstr>
      </vt:variant>
      <vt:variant>
        <vt:i4>3</vt:i4>
      </vt:variant>
      <vt:variant>
        <vt:lpstr>Tytuły slajdów</vt:lpstr>
      </vt:variant>
      <vt:variant>
        <vt:i4>3</vt:i4>
      </vt:variant>
    </vt:vector>
  </HeadingPairs>
  <TitlesOfParts>
    <vt:vector size="12" baseType="lpstr">
      <vt:lpstr>Microsoft JhengHei UI</vt:lpstr>
      <vt:lpstr>Helvetica Neue</vt:lpstr>
      <vt:lpstr>Helvetica Neue Light</vt:lpstr>
      <vt:lpstr>Helvetica Neue Medium</vt:lpstr>
      <vt:lpstr>Microsoft PhagsPa</vt:lpstr>
      <vt:lpstr>Myriad Pro</vt:lpstr>
      <vt:lpstr>Title</vt:lpstr>
      <vt:lpstr>END</vt:lpstr>
      <vt:lpstr>Content</vt:lpstr>
      <vt:lpstr>Prezentacja programu PowerPoint</vt:lpstr>
      <vt:lpstr>Prezentacja programu PowerPoint</vt:lpstr>
      <vt:lpstr>Prezentacja programu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McC</dc:creator>
  <cp:lastModifiedBy>Zbyszek</cp:lastModifiedBy>
  <cp:revision>15</cp:revision>
  <dcterms:modified xsi:type="dcterms:W3CDTF">2024-03-17T19:17:44Z</dcterms:modified>
</cp:coreProperties>
</file>